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54F0-8F7B-1E49-8AB0-7D10AA858A1E}" type="datetimeFigureOut">
              <a:rPr lang="en-US" smtClean="0"/>
              <a:t>3/29/12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CB97-72DC-5944-9A28-E7E3A768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Kristina Jones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a one time use coffee sleeve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Made of heating gel that warms up the casing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Has prototype but no buyers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262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0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Kristina Jones</vt:lpstr>
      <vt:lpstr>Brief Description</vt:lpstr>
      <vt:lpstr>Central Issue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Kristina Jones</dc:title>
  <dc:creator>Blaine Killen</dc:creator>
  <cp:lastModifiedBy>Blaine Killen</cp:lastModifiedBy>
  <cp:revision>2</cp:revision>
  <dcterms:created xsi:type="dcterms:W3CDTF">2012-03-29T19:44:07Z</dcterms:created>
  <dcterms:modified xsi:type="dcterms:W3CDTF">2012-03-29T19:58:07Z</dcterms:modified>
</cp:coreProperties>
</file>