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0" r:id="rId10"/>
    <p:sldId id="26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2/9/12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2/9/12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Kristina Jones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50" dirty="0" smtClean="0"/>
              <a:t>Blaine Killen, Caroline Castro, Larissa Callahan, Vincent Chang </a:t>
            </a: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191225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</TotalTime>
  <Words>35</Words>
  <Application>Microsoft Macintosh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Kristina Jones case</vt:lpstr>
      <vt:lpstr>Brief Description</vt:lpstr>
      <vt:lpstr>Central Issue</vt:lpstr>
      <vt:lpstr>Strategic Alternatives</vt:lpstr>
      <vt:lpstr>Alternative 1</vt:lpstr>
      <vt:lpstr>Alternative 2</vt:lpstr>
      <vt:lpstr>Alternative 3</vt:lpstr>
      <vt:lpstr>Alternative 4</vt:lpstr>
      <vt:lpstr>Recommended Strategy</vt:lpstr>
      <vt:lpstr>Action Pan</vt:lpstr>
      <vt:lpstr>Tracking</vt:lpstr>
      <vt:lpstr>Control</vt:lpstr>
      <vt:lpstr>Summary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Kristina Jones case</dc:title>
  <dc:creator>Blaine Killen</dc:creator>
  <cp:lastModifiedBy>Blaine Killen</cp:lastModifiedBy>
  <cp:revision>1</cp:revision>
  <dcterms:created xsi:type="dcterms:W3CDTF">2012-02-10T01:30:53Z</dcterms:created>
  <dcterms:modified xsi:type="dcterms:W3CDTF">2012-02-10T01:40:19Z</dcterms:modified>
</cp:coreProperties>
</file>