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E5A7-86A0-7748-8BBC-31016D1DA34D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DE0F-D584-1B4C-A6CE-45E440B6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Department of Research and Development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Forms the technological vision</a:t>
            </a:r>
          </a:p>
          <a:p>
            <a:pPr marL="0" indent="0">
              <a:buNone/>
            </a:pPr>
            <a:r>
              <a:rPr lang="en-US" dirty="0" smtClean="0"/>
              <a:t>Implements website updates and maintenance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Allows organization to react to consumer needs on the technology side by taking market research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Hierarchical Structure </a:t>
            </a:r>
          </a:p>
          <a:p>
            <a:pPr marL="0" indent="0">
              <a:buNone/>
            </a:pPr>
            <a:r>
              <a:rPr lang="en-US" dirty="0" smtClean="0"/>
              <a:t>-1 manager, 2 website developer, and 1 application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cost for programmers due to market needs</a:t>
            </a:r>
          </a:p>
          <a:p>
            <a:pPr marL="0" indent="0">
              <a:buNone/>
            </a:pPr>
            <a:r>
              <a:rPr lang="en-US" dirty="0" smtClean="0"/>
              <a:t>High turnover time for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Department of Research and Development</vt:lpstr>
      <vt:lpstr>Structural Challenges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3</cp:revision>
  <dcterms:created xsi:type="dcterms:W3CDTF">2012-04-25T00:12:09Z</dcterms:created>
  <dcterms:modified xsi:type="dcterms:W3CDTF">2012-04-25T00:50:07Z</dcterms:modified>
</cp:coreProperties>
</file>