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20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71CDA-BE66-5A4E-87F0-4F7D448A3E61}" type="datetimeFigureOut">
              <a:rPr lang="en-US" smtClean="0"/>
              <a:t>4/23/12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199B-CB9B-BB4E-AA4B-A5F3C5251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47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71CDA-BE66-5A4E-87F0-4F7D448A3E61}" type="datetimeFigureOut">
              <a:rPr lang="en-US" smtClean="0"/>
              <a:t>4/23/12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199B-CB9B-BB4E-AA4B-A5F3C5251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7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71CDA-BE66-5A4E-87F0-4F7D448A3E61}" type="datetimeFigureOut">
              <a:rPr lang="en-US" smtClean="0"/>
              <a:t>4/23/12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199B-CB9B-BB4E-AA4B-A5F3C5251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0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71CDA-BE66-5A4E-87F0-4F7D448A3E61}" type="datetimeFigureOut">
              <a:rPr lang="en-US" smtClean="0"/>
              <a:t>4/23/12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199B-CB9B-BB4E-AA4B-A5F3C5251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4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71CDA-BE66-5A4E-87F0-4F7D448A3E61}" type="datetimeFigureOut">
              <a:rPr lang="en-US" smtClean="0"/>
              <a:t>4/23/12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199B-CB9B-BB4E-AA4B-A5F3C5251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0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71CDA-BE66-5A4E-87F0-4F7D448A3E61}" type="datetimeFigureOut">
              <a:rPr lang="en-US" smtClean="0"/>
              <a:t>4/23/12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199B-CB9B-BB4E-AA4B-A5F3C5251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71CDA-BE66-5A4E-87F0-4F7D448A3E61}" type="datetimeFigureOut">
              <a:rPr lang="en-US" smtClean="0"/>
              <a:t>4/23/12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199B-CB9B-BB4E-AA4B-A5F3C5251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2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71CDA-BE66-5A4E-87F0-4F7D448A3E61}" type="datetimeFigureOut">
              <a:rPr lang="en-US" smtClean="0"/>
              <a:t>4/23/12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199B-CB9B-BB4E-AA4B-A5F3C5251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42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71CDA-BE66-5A4E-87F0-4F7D448A3E61}" type="datetimeFigureOut">
              <a:rPr lang="en-US" smtClean="0"/>
              <a:t>4/23/12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199B-CB9B-BB4E-AA4B-A5F3C5251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0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71CDA-BE66-5A4E-87F0-4F7D448A3E61}" type="datetimeFigureOut">
              <a:rPr lang="en-US" smtClean="0"/>
              <a:t>4/23/12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199B-CB9B-BB4E-AA4B-A5F3C5251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3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71CDA-BE66-5A4E-87F0-4F7D448A3E61}" type="datetimeFigureOut">
              <a:rPr lang="en-US" smtClean="0"/>
              <a:t>4/23/12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199B-CB9B-BB4E-AA4B-A5F3C5251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71CDA-BE66-5A4E-87F0-4F7D448A3E61}" type="datetimeFigureOut">
              <a:rPr lang="en-US" smtClean="0"/>
              <a:t>4/23/12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9199B-CB9B-BB4E-AA4B-A5F3C5251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843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Choosing a club to hit in golf</a:t>
            </a:r>
            <a:endParaRPr lang="en-US" sz="2400" b="1" dirty="0"/>
          </a:p>
        </p:txBody>
      </p:sp>
      <p:sp>
        <p:nvSpPr>
          <p:cNvPr id="5" name="Oval 4"/>
          <p:cNvSpPr/>
          <p:nvPr/>
        </p:nvSpPr>
        <p:spPr>
          <a:xfrm>
            <a:off x="3843070" y="167115"/>
            <a:ext cx="1386847" cy="6684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Lie?</a:t>
            </a:r>
          </a:p>
        </p:txBody>
      </p:sp>
      <p:sp>
        <p:nvSpPr>
          <p:cNvPr id="6" name="Oval 5"/>
          <p:cNvSpPr/>
          <p:nvPr/>
        </p:nvSpPr>
        <p:spPr>
          <a:xfrm>
            <a:off x="776396" y="619943"/>
            <a:ext cx="1386847" cy="6684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7" name="Oval 6"/>
          <p:cNvSpPr/>
          <p:nvPr/>
        </p:nvSpPr>
        <p:spPr>
          <a:xfrm>
            <a:off x="2338688" y="987977"/>
            <a:ext cx="1386847" cy="6684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Fairway</a:t>
            </a:r>
          </a:p>
        </p:txBody>
      </p:sp>
      <p:sp>
        <p:nvSpPr>
          <p:cNvPr id="8" name="Oval 7"/>
          <p:cNvSpPr/>
          <p:nvPr/>
        </p:nvSpPr>
        <p:spPr>
          <a:xfrm>
            <a:off x="4536494" y="1104958"/>
            <a:ext cx="1386847" cy="6684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Rough</a:t>
            </a:r>
          </a:p>
        </p:txBody>
      </p:sp>
      <p:sp>
        <p:nvSpPr>
          <p:cNvPr id="9" name="Oval 8"/>
          <p:cNvSpPr/>
          <p:nvPr/>
        </p:nvSpPr>
        <p:spPr>
          <a:xfrm>
            <a:off x="6163895" y="436496"/>
            <a:ext cx="1386847" cy="6684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Sand/ Waste</a:t>
            </a:r>
          </a:p>
        </p:txBody>
      </p:sp>
      <p:cxnSp>
        <p:nvCxnSpPr>
          <p:cNvPr id="11" name="Straight Connector 10"/>
          <p:cNvCxnSpPr>
            <a:stCxn id="6" idx="7"/>
            <a:endCxn id="5" idx="2"/>
          </p:cNvCxnSpPr>
          <p:nvPr/>
        </p:nvCxnSpPr>
        <p:spPr>
          <a:xfrm flipV="1">
            <a:off x="1960144" y="501346"/>
            <a:ext cx="1882926" cy="2164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7"/>
            <a:endCxn id="5" idx="3"/>
          </p:cNvCxnSpPr>
          <p:nvPr/>
        </p:nvCxnSpPr>
        <p:spPr>
          <a:xfrm flipV="1">
            <a:off x="3522436" y="737683"/>
            <a:ext cx="523733" cy="348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0"/>
            <a:endCxn id="5" idx="4"/>
          </p:cNvCxnSpPr>
          <p:nvPr/>
        </p:nvCxnSpPr>
        <p:spPr>
          <a:xfrm flipH="1" flipV="1">
            <a:off x="4536494" y="835577"/>
            <a:ext cx="693424" cy="2693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1"/>
            <a:endCxn id="5" idx="6"/>
          </p:cNvCxnSpPr>
          <p:nvPr/>
        </p:nvCxnSpPr>
        <p:spPr>
          <a:xfrm flipH="1" flipV="1">
            <a:off x="5229917" y="501346"/>
            <a:ext cx="1137077" cy="330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82972" y="1656439"/>
            <a:ext cx="1386847" cy="6684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Putter</a:t>
            </a:r>
          </a:p>
        </p:txBody>
      </p:sp>
      <p:cxnSp>
        <p:nvCxnSpPr>
          <p:cNvPr id="32" name="Straight Connector 31"/>
          <p:cNvCxnSpPr>
            <a:stCxn id="30" idx="0"/>
            <a:endCxn id="6" idx="3"/>
          </p:cNvCxnSpPr>
          <p:nvPr/>
        </p:nvCxnSpPr>
        <p:spPr>
          <a:xfrm flipV="1">
            <a:off x="776396" y="1190511"/>
            <a:ext cx="203099" cy="465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667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Syracuse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Blaine Killen</dc:creator>
  <cp:lastModifiedBy>Blaine Killen</cp:lastModifiedBy>
  <cp:revision>2</cp:revision>
  <dcterms:created xsi:type="dcterms:W3CDTF">2012-04-24T02:09:18Z</dcterms:created>
  <dcterms:modified xsi:type="dcterms:W3CDTF">2012-04-24T02:18:19Z</dcterms:modified>
</cp:coreProperties>
</file>