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9D9F-8BA8-4B4A-9565-BE3239E1C287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1D0E-9471-D944-8D20-20DBED8F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9D9F-8BA8-4B4A-9565-BE3239E1C287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1D0E-9471-D944-8D20-20DBED8F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2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9D9F-8BA8-4B4A-9565-BE3239E1C287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1D0E-9471-D944-8D20-20DBED8F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9D9F-8BA8-4B4A-9565-BE3239E1C287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1D0E-9471-D944-8D20-20DBED8F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9D9F-8BA8-4B4A-9565-BE3239E1C287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1D0E-9471-D944-8D20-20DBED8F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9D9F-8BA8-4B4A-9565-BE3239E1C287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1D0E-9471-D944-8D20-20DBED8F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7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9D9F-8BA8-4B4A-9565-BE3239E1C287}" type="datetimeFigureOut">
              <a:rPr lang="en-US" smtClean="0"/>
              <a:t>4/25/12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1D0E-9471-D944-8D20-20DBED8F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1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9D9F-8BA8-4B4A-9565-BE3239E1C287}" type="datetimeFigureOut">
              <a:rPr lang="en-US" smtClean="0"/>
              <a:t>4/25/12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1D0E-9471-D944-8D20-20DBED8F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2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9D9F-8BA8-4B4A-9565-BE3239E1C287}" type="datetimeFigureOut">
              <a:rPr lang="en-US" smtClean="0"/>
              <a:t>4/25/12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1D0E-9471-D944-8D20-20DBED8F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9D9F-8BA8-4B4A-9565-BE3239E1C287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1D0E-9471-D944-8D20-20DBED8F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9D9F-8BA8-4B4A-9565-BE3239E1C287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1D0E-9471-D944-8D20-20DBED8F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8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9D9F-8BA8-4B4A-9565-BE3239E1C287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71D0E-9471-D944-8D20-20DBED8F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Teleconferencing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Blaine Killen, Matt </a:t>
            </a:r>
            <a:r>
              <a:rPr lang="en-US" dirty="0" err="1" smtClean="0"/>
              <a:t>Catagnus</a:t>
            </a:r>
            <a:r>
              <a:rPr lang="en-US" dirty="0" smtClean="0"/>
              <a:t>, Evan </a:t>
            </a:r>
            <a:r>
              <a:rPr lang="en-US" dirty="0" err="1" smtClean="0"/>
              <a:t>Etkin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Skype is the most efficient tool for assisting businesses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Industry continue to grow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Video chats are the way of the future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0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 face to face communication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Technical 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Non- humanistic feel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Conversation input overload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Conferencing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Allows you to visually see other associates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Remote meetings with a more personal feel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organized meeting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Saves money through increased production rate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Skype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FaceTime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Google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5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Pros-</a:t>
            </a:r>
          </a:p>
          <a:p>
            <a:pPr marL="0" indent="0">
              <a:buNone/>
            </a:pPr>
            <a:r>
              <a:rPr lang="en-US" dirty="0" smtClean="0"/>
              <a:t>Secure and Reliable</a:t>
            </a:r>
          </a:p>
          <a:p>
            <a:pPr marL="0" indent="0">
              <a:buNone/>
            </a:pPr>
            <a:r>
              <a:rPr lang="en-US" dirty="0" smtClean="0"/>
              <a:t>Premium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Cons-</a:t>
            </a:r>
          </a:p>
          <a:p>
            <a:pPr marL="0" indent="0">
              <a:buNone/>
            </a:pPr>
            <a:r>
              <a:rPr lang="en-US" dirty="0" smtClean="0"/>
              <a:t>Cost to upgrade</a:t>
            </a:r>
          </a:p>
          <a:p>
            <a:pPr marL="0" indent="0">
              <a:buNone/>
            </a:pPr>
            <a:r>
              <a:rPr lang="en-US" dirty="0" smtClean="0"/>
              <a:t>Subject to dropouts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2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Pros-</a:t>
            </a:r>
          </a:p>
          <a:p>
            <a:pPr marL="0" indent="0">
              <a:buNone/>
            </a:pPr>
            <a:r>
              <a:rPr lang="en-US" dirty="0" smtClean="0"/>
              <a:t>Default program for Mac users</a:t>
            </a:r>
          </a:p>
          <a:p>
            <a:pPr marL="0" indent="0">
              <a:buNone/>
            </a:pPr>
            <a:r>
              <a:rPr lang="en-US" dirty="0" smtClean="0"/>
              <a:t>Mobile optimized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Cons-</a:t>
            </a:r>
          </a:p>
          <a:p>
            <a:pPr marL="0" indent="0">
              <a:buNone/>
            </a:pPr>
            <a:r>
              <a:rPr lang="en-US" dirty="0" smtClean="0"/>
              <a:t>Playback issues</a:t>
            </a:r>
          </a:p>
          <a:p>
            <a:pPr marL="0" indent="0">
              <a:buNone/>
            </a:pPr>
            <a:r>
              <a:rPr lang="en-US" dirty="0" smtClean="0"/>
              <a:t>Only connect with Apple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Pros-</a:t>
            </a:r>
          </a:p>
          <a:p>
            <a:pPr marL="0" indent="0">
              <a:buNone/>
            </a:pPr>
            <a:r>
              <a:rPr lang="en-US" dirty="0" smtClean="0"/>
              <a:t>Included with existing Google accounts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nteroperable between devices and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Cons- </a:t>
            </a:r>
          </a:p>
          <a:p>
            <a:pPr marL="0" indent="0">
              <a:buNone/>
            </a:pPr>
            <a:r>
              <a:rPr lang="en-US" dirty="0" smtClean="0"/>
              <a:t>Buggy and inconsistent</a:t>
            </a:r>
          </a:p>
          <a:p>
            <a:pPr marL="0" indent="0">
              <a:buNone/>
            </a:pPr>
            <a:r>
              <a:rPr lang="en-US" dirty="0" smtClean="0"/>
              <a:t>Online status can’t be changed</a:t>
            </a:r>
          </a:p>
        </p:txBody>
      </p:sp>
    </p:spTree>
    <p:extLst>
      <p:ext uri="{BB962C8B-B14F-4D97-AF65-F5344CB8AC3E}">
        <p14:creationId xmlns:p14="http://schemas.microsoft.com/office/powerpoint/2010/main" val="218961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Skype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-Most established and experienced brand</a:t>
            </a:r>
          </a:p>
          <a:p>
            <a:pPr marL="0" indent="0">
              <a:buNone/>
            </a:pPr>
            <a:r>
              <a:rPr lang="en-US" dirty="0" smtClean="0"/>
              <a:t>-Business packages available to go above just the chat function</a:t>
            </a:r>
          </a:p>
          <a:p>
            <a:pPr marL="0" indent="0">
              <a:buNone/>
            </a:pPr>
            <a:r>
              <a:rPr lang="en-US" dirty="0" smtClean="0"/>
              <a:t>-Interoperable between mobile and stationary devices</a:t>
            </a:r>
          </a:p>
          <a:p>
            <a:pPr marL="0" indent="0">
              <a:buNone/>
            </a:pPr>
            <a:r>
              <a:rPr lang="en-US" dirty="0" smtClean="0"/>
              <a:t>-Make phone calls to real 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1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 Benefit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Costs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Paying for premium upgrades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Benefits-</a:t>
            </a:r>
          </a:p>
          <a:p>
            <a:pPr marL="0" indent="0">
              <a:buNone/>
            </a:pPr>
            <a:r>
              <a:rPr lang="en-US" dirty="0" smtClean="0"/>
              <a:t>-Higher quality</a:t>
            </a:r>
          </a:p>
          <a:p>
            <a:pPr marL="0" indent="0">
              <a:buNone/>
            </a:pPr>
            <a:r>
              <a:rPr lang="en-US" dirty="0" smtClean="0"/>
              <a:t>-Unlimited number of people in conversation</a:t>
            </a:r>
          </a:p>
          <a:p>
            <a:pPr marL="0" indent="0">
              <a:buNone/>
            </a:pPr>
            <a:r>
              <a:rPr lang="en-US" dirty="0" smtClean="0"/>
              <a:t>-Live chat customer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4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182</Words>
  <Application>Microsoft Macintosh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Teleconferencing</vt:lpstr>
      <vt:lpstr>The Problems</vt:lpstr>
      <vt:lpstr>Video Conferencing</vt:lpstr>
      <vt:lpstr>Services</vt:lpstr>
      <vt:lpstr>Skype</vt:lpstr>
      <vt:lpstr>FaceTime</vt:lpstr>
      <vt:lpstr>Google Talk</vt:lpstr>
      <vt:lpstr>Our Recommendation</vt:lpstr>
      <vt:lpstr>Cost- Benefit Analysis</vt:lpstr>
      <vt:lpstr>Conclusion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Blaine Killen</dc:creator>
  <cp:lastModifiedBy>Blaine Killen</cp:lastModifiedBy>
  <cp:revision>12</cp:revision>
  <dcterms:created xsi:type="dcterms:W3CDTF">2012-04-25T22:25:20Z</dcterms:created>
  <dcterms:modified xsi:type="dcterms:W3CDTF">2012-04-25T23:24:12Z</dcterms:modified>
</cp:coreProperties>
</file>