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2208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“Life Through Glass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Apple, Microsoft, and Corning Story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r"/>
            <a:r>
              <a:rPr lang="en-US" dirty="0" smtClean="0"/>
              <a:t>Blaine Killen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081" r="81026"/>
          <a:stretch/>
        </p:blipFill>
        <p:spPr>
          <a:xfrm>
            <a:off x="8289213" y="350942"/>
            <a:ext cx="339869" cy="15123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102" y="433396"/>
            <a:ext cx="1311017" cy="14299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629" y="501667"/>
            <a:ext cx="1538514" cy="13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94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Touchscreen?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Intuitive</a:t>
            </a:r>
          </a:p>
          <a:p>
            <a:r>
              <a:rPr lang="en-US" dirty="0" smtClean="0"/>
              <a:t>Bridge the age gap</a:t>
            </a:r>
          </a:p>
          <a:p>
            <a:r>
              <a:rPr lang="en-US" dirty="0" smtClean="0"/>
              <a:t>Market is fairly new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232" t="7143" r="27455" b="15178"/>
          <a:stretch/>
        </p:blipFill>
        <p:spPr>
          <a:xfrm>
            <a:off x="6942290" y="4009572"/>
            <a:ext cx="1971523" cy="253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35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Apple- 1976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“Bringing </a:t>
            </a:r>
            <a:r>
              <a:rPr lang="en-US" dirty="0"/>
              <a:t>the best personal </a:t>
            </a:r>
            <a:r>
              <a:rPr lang="en-US" dirty="0" smtClean="0"/>
              <a:t>computing experience”</a:t>
            </a:r>
          </a:p>
          <a:p>
            <a:r>
              <a:rPr lang="en-US" dirty="0" smtClean="0"/>
              <a:t>Ipad</a:t>
            </a:r>
          </a:p>
          <a:p>
            <a:r>
              <a:rPr lang="en-US" dirty="0"/>
              <a:t>B</a:t>
            </a:r>
            <a:r>
              <a:rPr lang="en-US" dirty="0" smtClean="0"/>
              <a:t>etter personal touchscreen devices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883" y="4836386"/>
            <a:ext cx="1311017" cy="142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90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Microsoft- 1975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“Help people and businesses realize full potential”</a:t>
            </a:r>
          </a:p>
          <a:p>
            <a:r>
              <a:rPr lang="en-US" dirty="0" smtClean="0"/>
              <a:t>Microsoft Surface</a:t>
            </a:r>
          </a:p>
          <a:p>
            <a:r>
              <a:rPr lang="en-US" dirty="0" err="1" smtClean="0"/>
              <a:t>Holo</a:t>
            </a:r>
            <a:r>
              <a:rPr lang="en-US" dirty="0" smtClean="0"/>
              <a:t>-phones, software, advertisements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386" y="4904656"/>
            <a:ext cx="1538514" cy="13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85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Corning- 1851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D</a:t>
            </a:r>
            <a:r>
              <a:rPr lang="en-US" dirty="0" smtClean="0"/>
              <a:t>eliver </a:t>
            </a:r>
            <a:r>
              <a:rPr lang="en-US" dirty="0"/>
              <a:t>superior, long-range economic </a:t>
            </a:r>
            <a:r>
              <a:rPr lang="en-US" dirty="0" smtClean="0"/>
              <a:t>benefits”</a:t>
            </a:r>
          </a:p>
          <a:p>
            <a:r>
              <a:rPr lang="en-US" dirty="0" smtClean="0"/>
              <a:t>Gorilla Glass</a:t>
            </a:r>
          </a:p>
          <a:p>
            <a:r>
              <a:rPr lang="en-US" dirty="0" smtClean="0"/>
              <a:t>Mirrors, windows, tables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512" y="4417574"/>
            <a:ext cx="2343531" cy="208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52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 Holds…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14424" y="2595562"/>
            <a:ext cx="7610476" cy="3670767"/>
          </a:xfrm>
        </p:spPr>
        <p:txBody>
          <a:bodyPr/>
          <a:lstStyle/>
          <a:p>
            <a:r>
              <a:rPr lang="en-US" dirty="0" smtClean="0"/>
              <a:t>Life through glass</a:t>
            </a:r>
          </a:p>
          <a:p>
            <a:r>
              <a:rPr lang="en-US" dirty="0" smtClean="0"/>
              <a:t>Everything’s touchscreen</a:t>
            </a:r>
          </a:p>
          <a:p>
            <a:r>
              <a:rPr lang="en-US" dirty="0" smtClean="0"/>
              <a:t>Science-fiction comes true!!</a:t>
            </a:r>
            <a:endParaRPr lang="en-US" dirty="0"/>
          </a:p>
        </p:txBody>
      </p:sp>
      <p:pic>
        <p:nvPicPr>
          <p:cNvPr id="7" name="Picture 6" descr="Screen Shot 2012-02-14 at 12.21.57 AM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4" t="5195" b="4416"/>
          <a:stretch/>
        </p:blipFill>
        <p:spPr>
          <a:xfrm>
            <a:off x="5813199" y="4169415"/>
            <a:ext cx="3100614" cy="238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55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Means?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9" y="2322283"/>
            <a:ext cx="5563809" cy="41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4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7885"/>
          <a:stretch/>
        </p:blipFill>
        <p:spPr>
          <a:xfrm>
            <a:off x="217714" y="1451429"/>
            <a:ext cx="8690429" cy="377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62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86" y="580571"/>
            <a:ext cx="58420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92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134</TotalTime>
  <Words>103</Words>
  <Application>Microsoft Macintosh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Perception</vt:lpstr>
      <vt:lpstr>“Life Through Glass</vt:lpstr>
      <vt:lpstr>Why Touchscreen?</vt:lpstr>
      <vt:lpstr>Apple- 1976</vt:lpstr>
      <vt:lpstr>Microsoft- 1975 </vt:lpstr>
      <vt:lpstr>Corning- 1851</vt:lpstr>
      <vt:lpstr>The Future Holds…</vt:lpstr>
      <vt:lpstr>What This Means?</vt:lpstr>
      <vt:lpstr>PowerPoint Presentation</vt:lpstr>
      <vt:lpstr>PowerPoint Presentation</vt:lpstr>
    </vt:vector>
  </TitlesOfParts>
  <Company>Syracuse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“Life Through Glass</dc:title>
  <dc:creator>Blaine Killen</dc:creator>
  <cp:lastModifiedBy>Blaine Killen</cp:lastModifiedBy>
  <cp:revision>10</cp:revision>
  <dcterms:created xsi:type="dcterms:W3CDTF">2012-02-09T22:58:01Z</dcterms:created>
  <dcterms:modified xsi:type="dcterms:W3CDTF">2012-02-14T06:12:09Z</dcterms:modified>
</cp:coreProperties>
</file>