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CC034"/>
    <a:srgbClr val="21518E"/>
    <a:srgbClr val="17375E"/>
    <a:srgbClr val="629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104" y="-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80C-5F63-CE42-826B-FD5457DA6C73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3248-AD8A-CF4C-92C2-5B87164A3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28034" r="10256" b="41197"/>
          <a:stretch/>
        </p:blipFill>
        <p:spPr bwMode="auto">
          <a:xfrm>
            <a:off x="200827" y="150353"/>
            <a:ext cx="3743498" cy="915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4214" y="945309"/>
            <a:ext cx="30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Plan today, enjoy tomorrow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837" y="8597676"/>
            <a:ext cx="665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Syracuse</a:t>
            </a:r>
            <a:r>
              <a:rPr lang="en-US" dirty="0" smtClean="0">
                <a:solidFill>
                  <a:srgbClr val="A6A6A6"/>
                </a:solidFill>
              </a:rPr>
              <a:t>, New </a:t>
            </a:r>
            <a:r>
              <a:rPr lang="en-US" dirty="0" smtClean="0">
                <a:solidFill>
                  <a:srgbClr val="A6A6A6"/>
                </a:solidFill>
              </a:rPr>
              <a:t>York</a:t>
            </a:r>
            <a:endParaRPr lang="en-US" dirty="0" smtClean="0">
              <a:solidFill>
                <a:srgbClr val="A6A6A6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 rot="10800000" flipV="1">
            <a:off x="3944325" y="8763199"/>
            <a:ext cx="3927222" cy="387151"/>
          </a:xfrm>
          <a:prstGeom prst="parallelogram">
            <a:avLst>
              <a:gd name="adj" fmla="val 202703"/>
            </a:avLst>
          </a:prstGeom>
          <a:gradFill>
            <a:gsLst>
              <a:gs pos="100000">
                <a:srgbClr val="7CC034"/>
              </a:gs>
              <a:gs pos="0">
                <a:srgbClr val="21518E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763199"/>
            <a:ext cx="665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A6A6A6"/>
                </a:solidFill>
              </a:rPr>
              <a:t>www.meetingsprout.com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" y="8425776"/>
            <a:ext cx="665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1473 </a:t>
            </a:r>
            <a:r>
              <a:rPr lang="en-US" dirty="0" smtClean="0">
                <a:solidFill>
                  <a:srgbClr val="A6A6A6"/>
                </a:solidFill>
              </a:rPr>
              <a:t>Comstock Ave.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" y="8222045"/>
            <a:ext cx="665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TEL: 315-256-1237  </a:t>
            </a:r>
          </a:p>
        </p:txBody>
      </p:sp>
    </p:spTree>
    <p:extLst>
      <p:ext uri="{BB962C8B-B14F-4D97-AF65-F5344CB8AC3E}">
        <p14:creationId xmlns:p14="http://schemas.microsoft.com/office/powerpoint/2010/main" val="97644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Blaine Killen</dc:creator>
  <cp:lastModifiedBy>Blaine Killen</cp:lastModifiedBy>
  <cp:revision>7</cp:revision>
  <cp:lastPrinted>2012-04-04T05:27:42Z</cp:lastPrinted>
  <dcterms:created xsi:type="dcterms:W3CDTF">2012-04-02T19:55:39Z</dcterms:created>
  <dcterms:modified xsi:type="dcterms:W3CDTF">2012-04-04T05:35:04Z</dcterms:modified>
</cp:coreProperties>
</file>