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99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22A6-F040-E548-BF13-D01564534A43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3611-C5AA-9E49-8A7A-01EC6591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7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22A6-F040-E548-BF13-D01564534A43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3611-C5AA-9E49-8A7A-01EC6591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6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22A6-F040-E548-BF13-D01564534A43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3611-C5AA-9E49-8A7A-01EC6591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8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22A6-F040-E548-BF13-D01564534A43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3611-C5AA-9E49-8A7A-01EC6591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22A6-F040-E548-BF13-D01564534A43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3611-C5AA-9E49-8A7A-01EC6591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3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22A6-F040-E548-BF13-D01564534A43}" type="datetimeFigureOut">
              <a:rPr lang="en-US" smtClean="0"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3611-C5AA-9E49-8A7A-01EC6591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1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22A6-F040-E548-BF13-D01564534A43}" type="datetimeFigureOut">
              <a:rPr lang="en-US" smtClean="0"/>
              <a:t>9/24/12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3611-C5AA-9E49-8A7A-01EC6591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22A6-F040-E548-BF13-D01564534A43}" type="datetimeFigureOut">
              <a:rPr lang="en-US" smtClean="0"/>
              <a:t>9/24/12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3611-C5AA-9E49-8A7A-01EC6591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22A6-F040-E548-BF13-D01564534A43}" type="datetimeFigureOut">
              <a:rPr lang="en-US" smtClean="0"/>
              <a:t>9/24/12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3611-C5AA-9E49-8A7A-01EC6591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22A6-F040-E548-BF13-D01564534A43}" type="datetimeFigureOut">
              <a:rPr lang="en-US" smtClean="0"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3611-C5AA-9E49-8A7A-01EC6591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6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22A6-F040-E548-BF13-D01564534A43}" type="datetimeFigureOut">
              <a:rPr lang="en-US" smtClean="0"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3611-C5AA-9E49-8A7A-01EC6591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222A6-F040-E548-BF13-D01564534A43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3611-C5AA-9E49-8A7A-01EC6591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59461">
            <a:off x="2465389" y="1596610"/>
            <a:ext cx="4444781" cy="28624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2528" y="6284779"/>
            <a:ext cx="65647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Blaine Killen		Christian </a:t>
            </a:r>
            <a:r>
              <a:rPr lang="en-US" sz="3000" dirty="0" err="1" smtClean="0"/>
              <a:t>Calo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8517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59461">
            <a:off x="2465389" y="1680170"/>
            <a:ext cx="4444781" cy="28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0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 flipV="1">
            <a:off x="0" y="0"/>
            <a:ext cx="9174480" cy="11014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nav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185"/>
            <a:ext cx="9174480" cy="129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8125" y="281752"/>
            <a:ext cx="2553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54061"/>
                </a:solidFill>
              </a:rPr>
              <a:t>Quick Facts</a:t>
            </a:r>
            <a:endParaRPr lang="en-US" sz="4000" dirty="0">
              <a:solidFill>
                <a:srgbClr val="25406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08" y="108849"/>
            <a:ext cx="1171092" cy="754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101484"/>
            <a:ext cx="91419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Online Social Networking Site</a:t>
            </a:r>
          </a:p>
          <a:p>
            <a:endParaRPr lang="en-US" sz="3000" dirty="0"/>
          </a:p>
          <a:p>
            <a:r>
              <a:rPr lang="en-US" sz="3000" dirty="0" smtClean="0"/>
              <a:t>Facilitates offline group meetings around the world</a:t>
            </a:r>
          </a:p>
          <a:p>
            <a:endParaRPr lang="en-US" sz="3000" dirty="0"/>
          </a:p>
          <a:p>
            <a:r>
              <a:rPr lang="en-US" sz="3000" dirty="0" smtClean="0"/>
              <a:t>Users can find and join groups of unified common interest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91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 flipV="1">
            <a:off x="0" y="0"/>
            <a:ext cx="9174480" cy="11014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185"/>
            <a:ext cx="9174480" cy="129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1924" y="281752"/>
            <a:ext cx="2245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54061"/>
                </a:solidFill>
              </a:rPr>
              <a:t>User Base</a:t>
            </a:r>
            <a:endParaRPr lang="en-US" sz="4000" dirty="0">
              <a:solidFill>
                <a:srgbClr val="25406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08" y="108849"/>
            <a:ext cx="1171092" cy="754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101484"/>
            <a:ext cx="9141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Strangers that have a common interest</a:t>
            </a:r>
          </a:p>
          <a:p>
            <a:endParaRPr lang="en-US" sz="3000" dirty="0"/>
          </a:p>
          <a:p>
            <a:r>
              <a:rPr lang="en-US" sz="3000" dirty="0" smtClean="0"/>
              <a:t>Entrepreneurs that want to meet and talk about products</a:t>
            </a:r>
          </a:p>
          <a:p>
            <a:endParaRPr lang="en-US" sz="3000" dirty="0"/>
          </a:p>
          <a:p>
            <a:r>
              <a:rPr lang="en-US" sz="3000" dirty="0" smtClean="0"/>
              <a:t>Established groups that want to expand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2708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 flipV="1">
            <a:off x="0" y="0"/>
            <a:ext cx="9174480" cy="11014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185"/>
            <a:ext cx="9174480" cy="129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1926" y="281752"/>
            <a:ext cx="344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254061"/>
                </a:solidFill>
              </a:rPr>
              <a:t>Business Model</a:t>
            </a:r>
            <a:endParaRPr lang="en-US" sz="4000" dirty="0">
              <a:solidFill>
                <a:srgbClr val="25406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08" y="108849"/>
            <a:ext cx="1171092" cy="754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101484"/>
            <a:ext cx="91419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/>
          </a:p>
          <a:p>
            <a:r>
              <a:rPr lang="en-US" sz="3000" dirty="0"/>
              <a:t>F</a:t>
            </a:r>
            <a:r>
              <a:rPr lang="en-US" sz="3000" dirty="0" smtClean="0"/>
              <a:t>ree </a:t>
            </a:r>
            <a:r>
              <a:rPr lang="en-US" sz="3000" dirty="0"/>
              <a:t>for member use</a:t>
            </a:r>
          </a:p>
          <a:p>
            <a:endParaRPr lang="en-US" sz="3000" dirty="0"/>
          </a:p>
          <a:p>
            <a:r>
              <a:rPr lang="en-US" sz="3000" dirty="0"/>
              <a:t>O</a:t>
            </a:r>
            <a:r>
              <a:rPr lang="en-US" sz="3000" dirty="0" smtClean="0"/>
              <a:t>rganizers </a:t>
            </a:r>
            <a:r>
              <a:rPr lang="en-US" sz="3000" dirty="0"/>
              <a:t>pay a recurring fee to run a </a:t>
            </a:r>
            <a:r>
              <a:rPr lang="en-US" sz="3000" dirty="0" smtClean="0"/>
              <a:t>group</a:t>
            </a:r>
          </a:p>
          <a:p>
            <a:endParaRPr lang="en-US" sz="3000" dirty="0"/>
          </a:p>
          <a:p>
            <a:r>
              <a:rPr lang="en-US" sz="3000" dirty="0"/>
              <a:t>S</a:t>
            </a:r>
            <a:r>
              <a:rPr lang="en-US" sz="3000" dirty="0" smtClean="0"/>
              <a:t>ponsors </a:t>
            </a:r>
            <a:r>
              <a:rPr lang="en-US" sz="3000" dirty="0"/>
              <a:t>connected to groups</a:t>
            </a:r>
          </a:p>
          <a:p>
            <a:endParaRPr lang="en-US" sz="3000" dirty="0"/>
          </a:p>
          <a:p>
            <a:r>
              <a:rPr lang="en-US" sz="3000" dirty="0"/>
              <a:t>G</a:t>
            </a:r>
            <a:r>
              <a:rPr lang="en-US" sz="3000" dirty="0" smtClean="0"/>
              <a:t>oogle </a:t>
            </a:r>
            <a:r>
              <a:rPr lang="en-US" sz="3000" dirty="0"/>
              <a:t>ads and remove all advertising from the site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0708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 flipV="1">
            <a:off x="0" y="0"/>
            <a:ext cx="9174480" cy="11014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185"/>
            <a:ext cx="9174480" cy="129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4061" y="281752"/>
            <a:ext cx="4198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54061"/>
                </a:solidFill>
              </a:rPr>
              <a:t>Database Structure</a:t>
            </a:r>
            <a:endParaRPr lang="en-US" sz="4000" dirty="0">
              <a:solidFill>
                <a:srgbClr val="25406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08" y="108849"/>
            <a:ext cx="1171092" cy="754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575" y="2225317"/>
            <a:ext cx="2005820" cy="1055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6575" y="3741229"/>
            <a:ext cx="2136727" cy="1558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5101" y="1521178"/>
            <a:ext cx="4243697" cy="40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 flipV="1">
            <a:off x="0" y="0"/>
            <a:ext cx="9174480" cy="11014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185"/>
            <a:ext cx="9174480" cy="129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2802" y="281752"/>
            <a:ext cx="3357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54061"/>
                </a:solidFill>
              </a:rPr>
              <a:t>Platforms Used</a:t>
            </a:r>
            <a:endParaRPr lang="en-US" sz="4000" dirty="0">
              <a:solidFill>
                <a:srgbClr val="25406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08" y="108849"/>
            <a:ext cx="1171092" cy="754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101484"/>
            <a:ext cx="9141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Web App</a:t>
            </a:r>
          </a:p>
          <a:p>
            <a:endParaRPr lang="en-US" sz="3000" dirty="0" smtClean="0"/>
          </a:p>
          <a:p>
            <a:r>
              <a:rPr lang="en-US" sz="3000" dirty="0" smtClean="0"/>
              <a:t>Tablet Application</a:t>
            </a:r>
          </a:p>
          <a:p>
            <a:endParaRPr lang="en-US" sz="3000" dirty="0"/>
          </a:p>
          <a:p>
            <a:r>
              <a:rPr lang="en-US" sz="3000" dirty="0" smtClean="0"/>
              <a:t>Mobile Application</a:t>
            </a:r>
            <a:endParaRPr lang="en-US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25" y="1464682"/>
            <a:ext cx="3080474" cy="859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5836" b="68650"/>
          <a:stretch/>
        </p:blipFill>
        <p:spPr>
          <a:xfrm>
            <a:off x="5287196" y="2468524"/>
            <a:ext cx="3736903" cy="706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207" y="3228499"/>
            <a:ext cx="2259892" cy="98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 flipV="1">
            <a:off x="0" y="0"/>
            <a:ext cx="9174480" cy="11014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185"/>
            <a:ext cx="9174480" cy="129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0908" y="281752"/>
            <a:ext cx="2774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54061"/>
                </a:solidFill>
              </a:rPr>
              <a:t>Competition</a:t>
            </a:r>
            <a:endParaRPr lang="en-US" sz="4000" dirty="0">
              <a:solidFill>
                <a:srgbClr val="25406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08" y="108849"/>
            <a:ext cx="1171092" cy="754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101484"/>
            <a:ext cx="9141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Facebook, social website</a:t>
            </a:r>
          </a:p>
          <a:p>
            <a:endParaRPr lang="en-US" sz="3000" dirty="0" smtClean="0"/>
          </a:p>
          <a:p>
            <a:r>
              <a:rPr lang="en-US" sz="3000" dirty="0" smtClean="0"/>
              <a:t>Outlook, calendar websites</a:t>
            </a:r>
          </a:p>
          <a:p>
            <a:endParaRPr lang="en-US" sz="3000" dirty="0"/>
          </a:p>
          <a:p>
            <a:r>
              <a:rPr lang="en-US" sz="3000" dirty="0" smtClean="0"/>
              <a:t>Advantage: Specialized to solving one problem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598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 flipV="1">
            <a:off x="0" y="0"/>
            <a:ext cx="9174480" cy="11014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185"/>
            <a:ext cx="9174480" cy="129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4583" y="281752"/>
            <a:ext cx="5965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254061"/>
                </a:solidFill>
              </a:rPr>
              <a:t>Benefits and Challenges</a:t>
            </a:r>
            <a:endParaRPr lang="en-US" sz="4000" dirty="0">
              <a:solidFill>
                <a:srgbClr val="25406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08" y="108849"/>
            <a:ext cx="1171092" cy="754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101484"/>
            <a:ext cx="914197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/>
          </a:p>
          <a:p>
            <a:r>
              <a:rPr lang="en-US" sz="3000" dirty="0" smtClean="0"/>
              <a:t>Benefits:</a:t>
            </a:r>
          </a:p>
          <a:p>
            <a:r>
              <a:rPr lang="en-US" sz="3000" dirty="0"/>
              <a:t>S</a:t>
            </a:r>
            <a:r>
              <a:rPr lang="en-US" sz="3000" dirty="0" smtClean="0"/>
              <a:t>imple </a:t>
            </a:r>
            <a:r>
              <a:rPr lang="en-US" sz="3000" dirty="0"/>
              <a:t>and easy to use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on't </a:t>
            </a:r>
            <a:r>
              <a:rPr lang="en-US" sz="3000" dirty="0"/>
              <a:t>need to be added to event </a:t>
            </a:r>
            <a:r>
              <a:rPr lang="en-US" sz="3000" dirty="0" smtClean="0"/>
              <a:t>to join</a:t>
            </a:r>
          </a:p>
          <a:p>
            <a:r>
              <a:rPr lang="en-US" sz="3000" dirty="0" smtClean="0"/>
              <a:t>Communication </a:t>
            </a:r>
            <a:r>
              <a:rPr lang="en-US" sz="3000" dirty="0"/>
              <a:t>with others in the same group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Challenges</a:t>
            </a:r>
            <a:r>
              <a:rPr lang="en-US" sz="3000" dirty="0" smtClean="0"/>
              <a:t>:</a:t>
            </a:r>
          </a:p>
          <a:p>
            <a:r>
              <a:rPr lang="en-US" sz="3000" dirty="0"/>
              <a:t>N</a:t>
            </a:r>
            <a:r>
              <a:rPr lang="en-US" sz="3000" dirty="0" smtClean="0"/>
              <a:t>ot </a:t>
            </a:r>
            <a:r>
              <a:rPr lang="en-US" sz="3000" dirty="0"/>
              <a:t>as big of a name as its competitors</a:t>
            </a:r>
          </a:p>
          <a:p>
            <a:r>
              <a:rPr lang="en-US" sz="3000" dirty="0"/>
              <a:t>I</a:t>
            </a:r>
            <a:r>
              <a:rPr lang="en-US" sz="3000" dirty="0" smtClean="0"/>
              <a:t>n </a:t>
            </a:r>
            <a:r>
              <a:rPr lang="en-US" sz="3000" dirty="0"/>
              <a:t>the process of globalizing, </a:t>
            </a:r>
            <a:r>
              <a:rPr lang="en-US" sz="3000" dirty="0" smtClean="0"/>
              <a:t>not </a:t>
            </a:r>
            <a:r>
              <a:rPr lang="en-US" sz="3000" dirty="0"/>
              <a:t>available everywhere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675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 flipV="1">
            <a:off x="0" y="0"/>
            <a:ext cx="9174480" cy="11014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185"/>
            <a:ext cx="9174480" cy="129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1278" y="281752"/>
            <a:ext cx="3980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54061"/>
                </a:solidFill>
              </a:rPr>
              <a:t>Company’s Future</a:t>
            </a:r>
            <a:endParaRPr lang="en-US" sz="4000" dirty="0">
              <a:solidFill>
                <a:srgbClr val="25406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08" y="108849"/>
            <a:ext cx="1171092" cy="754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101484"/>
            <a:ext cx="91419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/>
          </a:p>
          <a:p>
            <a:r>
              <a:rPr lang="en-US" sz="3000" dirty="0" smtClean="0"/>
              <a:t>They will continue to expand to different regions of the country</a:t>
            </a:r>
          </a:p>
          <a:p>
            <a:endParaRPr lang="en-US" sz="3000" dirty="0"/>
          </a:p>
          <a:p>
            <a:r>
              <a:rPr lang="en-US" sz="3000" dirty="0" smtClean="0"/>
              <a:t>Find what types of groups they collaborate the best</a:t>
            </a:r>
          </a:p>
          <a:p>
            <a:endParaRPr lang="en-US" sz="3000" dirty="0"/>
          </a:p>
          <a:p>
            <a:r>
              <a:rPr lang="en-US" sz="3000" dirty="0" smtClean="0"/>
              <a:t>Use that knowledge to optimize service</a:t>
            </a:r>
          </a:p>
        </p:txBody>
      </p:sp>
    </p:spTree>
    <p:extLst>
      <p:ext uri="{BB962C8B-B14F-4D97-AF65-F5344CB8AC3E}">
        <p14:creationId xmlns:p14="http://schemas.microsoft.com/office/powerpoint/2010/main" val="390132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176</Words>
  <Application>Microsoft Macintosh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Blaine Killen</dc:creator>
  <cp:lastModifiedBy>Blaine Killen</cp:lastModifiedBy>
  <cp:revision>16</cp:revision>
  <dcterms:created xsi:type="dcterms:W3CDTF">2012-09-18T18:18:05Z</dcterms:created>
  <dcterms:modified xsi:type="dcterms:W3CDTF">2012-09-25T01:28:08Z</dcterms:modified>
</cp:coreProperties>
</file>