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8" r:id="rId6"/>
    <p:sldId id="261" r:id="rId7"/>
    <p:sldId id="259" r:id="rId8"/>
    <p:sldId id="262" r:id="rId9"/>
    <p:sldId id="263" r:id="rId10"/>
    <p:sldId id="264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0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12F-CB24-2F4D-9B68-FC5364ABD0DC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1BD6-FD61-B448-8959-8BEA89E8D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B33612F-CB24-2F4D-9B68-FC5364ABD0DC}" type="datetimeFigureOut">
              <a:rPr lang="en-US" smtClean="0"/>
              <a:t>12/3/12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1BD6-FD61-B448-8959-8BEA89E8D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12F-CB24-2F4D-9B68-FC5364ABD0DC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B33612F-CB24-2F4D-9B68-FC5364ABD0DC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B33612F-CB24-2F4D-9B68-FC5364ABD0DC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12F-CB24-2F4D-9B68-FC5364ABD0DC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1BD6-FD61-B448-8959-8BEA89E8D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12F-CB24-2F4D-9B68-FC5364ABD0DC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1BD6-FD61-B448-8959-8BEA89E8D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12F-CB24-2F4D-9B68-FC5364ABD0DC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1BD6-FD61-B448-8959-8BEA89E8D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12F-CB24-2F4D-9B68-FC5364ABD0DC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12F-CB24-2F4D-9B68-FC5364ABD0DC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1BD6-FD61-B448-8959-8BEA89E8D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B33612F-CB24-2F4D-9B68-FC5364ABD0DC}" type="datetimeFigureOut">
              <a:rPr lang="en-US" smtClean="0"/>
              <a:t>12/3/12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1BD6-FD61-B448-8959-8BEA89E8D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B33612F-CB24-2F4D-9B68-FC5364ABD0DC}" type="datetimeFigureOut">
              <a:rPr lang="en-US" smtClean="0"/>
              <a:t>12/3/12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1BD6-FD61-B448-8959-8BEA89E8DCB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12F-CB24-2F4D-9B68-FC5364ABD0DC}" type="datetimeFigureOut">
              <a:rPr lang="en-US" smtClean="0"/>
              <a:t>12/3/12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1BD6-FD61-B448-8959-8BEA89E8D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612F-CB24-2F4D-9B68-FC5364ABD0DC}" type="datetimeFigureOut">
              <a:rPr lang="en-US" smtClean="0"/>
              <a:t>12/3/12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1BD6-FD61-B448-8959-8BEA89E8D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B33612F-CB24-2F4D-9B68-FC5364ABD0DC}" type="datetimeFigureOut">
              <a:rPr lang="en-US" smtClean="0"/>
              <a:t>12/3/12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1BD6-FD61-B448-8959-8BEA89E8D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B33612F-CB24-2F4D-9B68-FC5364ABD0DC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7531BD6-FD61-B448-8959-8BEA89E8DC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ng.com/images/search?q=Adidas&amp;view=detail&amp;id=55568AF4EB15224CE1902855D2EBBD41328E4C9A" TargetMode="External"/><Relationship Id="rId3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://www.bing.com/images/search?q=Adidas&amp;view=detail&amp;id=55568AF4EB15224CE1902855D2EBBD41328E4C9A" TargetMode="External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ng.com/images/search?q=Reebok&amp;view=detail&amp;id=978747A8C30B52D592CED210B7FD2B410E731D0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://www.bing.com/images/search?q=Adidas&amp;view=detail&amp;id=55568AF4EB15224CE1902855D2EBBD41328E4C9A" TargetMode="External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ng.com/images/search?q=Reebok&amp;view=detail&amp;id=978747A8C30B52D592CED210B7FD2B410E731D06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ng.com/images/search?q=Reebok&amp;view=detail&amp;id=978747A8C30B52D592CED210B7FD2B410E731D06" TargetMode="External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Sports Apparel Industry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Blaine Killen, Eric Morris and Mary Russo </a:t>
            </a:r>
          </a:p>
        </p:txBody>
      </p:sp>
    </p:spTree>
    <p:extLst>
      <p:ext uri="{BB962C8B-B14F-4D97-AF65-F5344CB8AC3E}">
        <p14:creationId xmlns:p14="http://schemas.microsoft.com/office/powerpoint/2010/main" val="323825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Adidas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and manufacture sports clothing and accessories</a:t>
            </a:r>
          </a:p>
          <a:p>
            <a:r>
              <a:rPr lang="en-US" dirty="0" smtClean="0"/>
              <a:t>Large presence in in soccer and tennis</a:t>
            </a:r>
          </a:p>
          <a:p>
            <a:r>
              <a:rPr lang="en-US" dirty="0" smtClean="0"/>
              <a:t>Medium for athlete branded clothing</a:t>
            </a:r>
            <a:endParaRPr lang="en-US" dirty="0"/>
          </a:p>
        </p:txBody>
      </p:sp>
      <p:pic>
        <p:nvPicPr>
          <p:cNvPr id="4" name="Picture 3" descr="http://ts2.mm.bing.net/th?id=I.5066069323415605&amp;pid=1.7&amp;w=229&amp;h=150&amp;c=7&amp;rs=1">
            <a:hlinkClick r:id="rId2"/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072" y="5451942"/>
            <a:ext cx="1267828" cy="83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2215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Engaged in design, development, and worldwide marketing and selling of footwear, apparel, equipment, accessories, and services</a:t>
            </a:r>
          </a:p>
          <a:p>
            <a:r>
              <a:rPr lang="en-US" dirty="0" smtClean="0"/>
              <a:t>CEO- Phillip Knight</a:t>
            </a:r>
            <a:endParaRPr lang="en-US" dirty="0" smtClean="0"/>
          </a:p>
          <a:p>
            <a:r>
              <a:rPr lang="en-US" dirty="0" smtClean="0"/>
              <a:t>Pro-Combat and Element 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633" y="5094005"/>
            <a:ext cx="1583267" cy="15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4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Predicted growth of 6% worldwide for next five years</a:t>
            </a:r>
          </a:p>
          <a:p>
            <a:r>
              <a:rPr lang="en-US" dirty="0" smtClean="0"/>
              <a:t>2017: $125 billion market cap</a:t>
            </a:r>
          </a:p>
          <a:p>
            <a:r>
              <a:rPr lang="en-US" dirty="0" smtClean="0"/>
              <a:t>The giants </a:t>
            </a:r>
            <a:r>
              <a:rPr lang="en-US" dirty="0"/>
              <a:t>w</a:t>
            </a:r>
            <a:r>
              <a:rPr lang="en-US" dirty="0" smtClean="0"/>
              <a:t>ill become increasingly segmented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805"/>
          <a:stretch/>
        </p:blipFill>
        <p:spPr>
          <a:xfrm>
            <a:off x="7300911" y="5296464"/>
            <a:ext cx="1559454" cy="12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2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Sports Apparel Industry</a:t>
            </a:r>
            <a:endParaRPr lang="en-US" dirty="0"/>
          </a:p>
        </p:txBody>
      </p:sp>
      <p:pic>
        <p:nvPicPr>
          <p:cNvPr id="5" name="Picture 4" descr="http://ts1.mm.bing.net/th?id=I.4531217083337172&amp;pid=1.7&amp;w=235&amp;h=118&amp;c=7&amp;rs=1">
            <a:hlinkClick r:id="rId2"/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724" y="3868367"/>
            <a:ext cx="1425548" cy="7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ts2.mm.bing.net/th?id=I.5066069323415605&amp;pid=1.7&amp;w=229&amp;h=150&amp;c=7&amp;rs=1">
            <a:hlinkClick r:id="rId4"/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18221" y="3810511"/>
            <a:ext cx="1267828" cy="83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8998" y="3434538"/>
            <a:ext cx="1583267" cy="15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1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Sports Apparel?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7434" y="5080478"/>
            <a:ext cx="4707466" cy="135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6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Industry 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Worth a total of $41.467 Billion US dollars</a:t>
            </a:r>
          </a:p>
          <a:p>
            <a:pPr lvl="0"/>
            <a:r>
              <a:rPr lang="en-US" dirty="0"/>
              <a:t>International </a:t>
            </a:r>
            <a:r>
              <a:rPr lang="en-US" dirty="0" smtClean="0"/>
              <a:t>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91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Bargaining Power of Buyers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Moderately high; varies in different demographic regions.</a:t>
            </a:r>
          </a:p>
          <a:p>
            <a:pPr lvl="0"/>
            <a:r>
              <a:rPr lang="en-US" dirty="0"/>
              <a:t>Quality can lead to higher prices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7664">
            <a:off x="7007653" y="5040393"/>
            <a:ext cx="1930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2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Moderately low due monotony of product line</a:t>
            </a:r>
          </a:p>
          <a:p>
            <a:r>
              <a:rPr lang="en-US" dirty="0" smtClean="0"/>
              <a:t>If they aren’t happy they can always look somewhere else for a lower price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06922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90000" lnSpcReduction="2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Bargaining Power of Suppliers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8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Substitutes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Many substitutes for sneakers but not many that people can work out in. </a:t>
            </a:r>
          </a:p>
          <a:p>
            <a:pPr lvl="1"/>
            <a:r>
              <a:rPr lang="en-US" dirty="0"/>
              <a:t>Example: I wouldn’t work out in a pair of boots.</a:t>
            </a:r>
          </a:p>
          <a:p>
            <a:pPr lvl="0"/>
            <a:r>
              <a:rPr lang="en-US" dirty="0"/>
              <a:t>The same goes for clothing and equipment.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1" y="5309629"/>
            <a:ext cx="1852613" cy="131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7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Entrants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Brand loyalty would be the most difficult barrier to overcome.</a:t>
            </a:r>
          </a:p>
          <a:p>
            <a:pPr lvl="1"/>
            <a:r>
              <a:rPr lang="en-US" dirty="0"/>
              <a:t>Example: Nike’s selling price compared to off brand.  </a:t>
            </a:r>
          </a:p>
          <a:p>
            <a:pPr lvl="0"/>
            <a:r>
              <a:rPr lang="en-US" dirty="0"/>
              <a:t>Capital is another barrier that not all beginners may be able to break through.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62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Within Industry Rivalries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956" y="3067807"/>
            <a:ext cx="7610476" cy="3670767"/>
          </a:xfrm>
        </p:spPr>
        <p:txBody>
          <a:bodyPr/>
          <a:lstStyle/>
          <a:p>
            <a:r>
              <a:rPr lang="en-US" dirty="0" smtClean="0"/>
              <a:t>6% Market Share</a:t>
            </a:r>
          </a:p>
          <a:p>
            <a:endParaRPr lang="en-US" dirty="0"/>
          </a:p>
          <a:p>
            <a:r>
              <a:rPr lang="en-US" dirty="0" smtClean="0"/>
              <a:t>5% Market Share</a:t>
            </a:r>
          </a:p>
          <a:p>
            <a:endParaRPr lang="en-US" dirty="0"/>
          </a:p>
          <a:p>
            <a:r>
              <a:rPr lang="en-US" dirty="0" smtClean="0"/>
              <a:t>6% Market Share</a:t>
            </a:r>
          </a:p>
        </p:txBody>
      </p:sp>
      <p:pic>
        <p:nvPicPr>
          <p:cNvPr id="4" name="Picture 3" descr="http://ts1.mm.bing.net/th?id=I.4531217083337172&amp;pid=1.7&amp;w=235&amp;h=118&amp;c=7&amp;rs=1">
            <a:hlinkClick r:id="rId2"/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084" y="2839004"/>
            <a:ext cx="1425548" cy="7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s2.mm.bing.net/th?id=I.5066069323415605&amp;pid=1.7&amp;w=229&amp;h=150&amp;c=7&amp;rs=1">
            <a:hlinkClick r:id="rId4"/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944" y="3868675"/>
            <a:ext cx="1267828" cy="83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225" y="4738405"/>
            <a:ext cx="1583267" cy="15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2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Reebok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Producer of athletic shoes, apparel and accessories</a:t>
            </a:r>
          </a:p>
          <a:p>
            <a:r>
              <a:rPr lang="en-US" dirty="0" smtClean="0"/>
              <a:t>Huge global presence</a:t>
            </a:r>
          </a:p>
          <a:p>
            <a:r>
              <a:rPr lang="en-US" dirty="0" err="1" smtClean="0"/>
              <a:t>CrossFit</a:t>
            </a:r>
            <a:r>
              <a:rPr lang="en-US" dirty="0" smtClean="0"/>
              <a:t> Line</a:t>
            </a:r>
            <a:endParaRPr lang="en-US" dirty="0"/>
          </a:p>
        </p:txBody>
      </p:sp>
      <p:pic>
        <p:nvPicPr>
          <p:cNvPr id="4" name="Picture 3" descr="http://ts1.mm.bing.net/th?id=I.4531217083337172&amp;pid=1.7&amp;w=235&amp;h=118&amp;c=7&amp;rs=1">
            <a:hlinkClick r:id="rId2"/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9352" y="5482989"/>
            <a:ext cx="1425548" cy="7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481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50</TotalTime>
  <Words>260</Words>
  <Application>Microsoft Macintosh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Perception</vt:lpstr>
      <vt:lpstr>Sports Apparel Industry</vt:lpstr>
      <vt:lpstr>What is Sports Apparel?  </vt:lpstr>
      <vt:lpstr>Industry Introduction </vt:lpstr>
      <vt:lpstr>Bargaining Power of Buyers </vt:lpstr>
      <vt:lpstr>PowerPoint Presentation</vt:lpstr>
      <vt:lpstr>Substitutes </vt:lpstr>
      <vt:lpstr>Potential Entrants </vt:lpstr>
      <vt:lpstr>Within Industry Rivalries</vt:lpstr>
      <vt:lpstr>Reebok</vt:lpstr>
      <vt:lpstr>Adidas</vt:lpstr>
      <vt:lpstr>Nike</vt:lpstr>
      <vt:lpstr>Future Growth</vt:lpstr>
      <vt:lpstr>Sports Apparel Industry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Apparel Industry</dc:title>
  <dc:creator>Blaine Killen</dc:creator>
  <cp:lastModifiedBy>Blaine Killen</cp:lastModifiedBy>
  <cp:revision>20</cp:revision>
  <dcterms:created xsi:type="dcterms:W3CDTF">2012-11-29T12:13:08Z</dcterms:created>
  <dcterms:modified xsi:type="dcterms:W3CDTF">2012-12-03T14:20:27Z</dcterms:modified>
</cp:coreProperties>
</file>