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2024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29A6-18DD-AA4B-A250-DACB517325B6}" type="datetimeFigureOut">
              <a:rPr lang="en-US" smtClean="0"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B567-6500-FB41-ACD1-C91F2DDF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1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29A6-18DD-AA4B-A250-DACB517325B6}" type="datetimeFigureOut">
              <a:rPr lang="en-US" smtClean="0"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B567-6500-FB41-ACD1-C91F2DDF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29A6-18DD-AA4B-A250-DACB517325B6}" type="datetimeFigureOut">
              <a:rPr lang="en-US" smtClean="0"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B567-6500-FB41-ACD1-C91F2DDF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1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29A6-18DD-AA4B-A250-DACB517325B6}" type="datetimeFigureOut">
              <a:rPr lang="en-US" smtClean="0"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B567-6500-FB41-ACD1-C91F2DDF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0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29A6-18DD-AA4B-A250-DACB517325B6}" type="datetimeFigureOut">
              <a:rPr lang="en-US" smtClean="0"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B567-6500-FB41-ACD1-C91F2DDF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3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29A6-18DD-AA4B-A250-DACB517325B6}" type="datetimeFigureOut">
              <a:rPr lang="en-US" smtClean="0"/>
              <a:t>12/9/12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B567-6500-FB41-ACD1-C91F2DDF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3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29A6-18DD-AA4B-A250-DACB517325B6}" type="datetimeFigureOut">
              <a:rPr lang="en-US" smtClean="0"/>
              <a:t>12/9/12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B567-6500-FB41-ACD1-C91F2DDF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8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29A6-18DD-AA4B-A250-DACB517325B6}" type="datetimeFigureOut">
              <a:rPr lang="en-US" smtClean="0"/>
              <a:t>12/9/12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B567-6500-FB41-ACD1-C91F2DDF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8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29A6-18DD-AA4B-A250-DACB517325B6}" type="datetimeFigureOut">
              <a:rPr lang="en-US" smtClean="0"/>
              <a:t>12/9/12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B567-6500-FB41-ACD1-C91F2DDF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7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29A6-18DD-AA4B-A250-DACB517325B6}" type="datetimeFigureOut">
              <a:rPr lang="en-US" smtClean="0"/>
              <a:t>12/9/12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B567-6500-FB41-ACD1-C91F2DDF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2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29A6-18DD-AA4B-A250-DACB517325B6}" type="datetimeFigureOut">
              <a:rPr lang="en-US" smtClean="0"/>
              <a:t>12/9/12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B567-6500-FB41-ACD1-C91F2DDF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9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E29A6-18DD-AA4B-A250-DACB517325B6}" type="datetimeFigureOut">
              <a:rPr lang="en-US" smtClean="0"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BB567-6500-FB41-ACD1-C91F2DDF2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3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48934" y="6045200"/>
            <a:ext cx="5537202" cy="829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Hardware parts, computers, and workstations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64269" y="0"/>
            <a:ext cx="5537202" cy="829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Software</a:t>
            </a:r>
            <a:r>
              <a:rPr lang="en-US" dirty="0" smtClean="0">
                <a:solidFill>
                  <a:srgbClr val="000000"/>
                </a:solidFill>
              </a:rPr>
              <a:t> computers and workstations</a:t>
            </a:r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890000" y="4284133"/>
            <a:ext cx="254000" cy="1151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236133"/>
            <a:ext cx="338667" cy="4199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Educat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ion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 Center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-643471" y="5655736"/>
            <a:ext cx="1778000" cy="1896534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Collaboration cubicles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-770469" y="-846669"/>
            <a:ext cx="1778000" cy="1896534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Collaboration cubicles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69866" y="829733"/>
            <a:ext cx="474134" cy="132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64269" y="2929467"/>
            <a:ext cx="5537202" cy="829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Collaboration Tables 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7975600" y="12377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Employees desk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110134" y="2353733"/>
            <a:ext cx="0" cy="16425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8174566" y="2909901"/>
            <a:ext cx="148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Whiteboard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9127067" y="5655736"/>
            <a:ext cx="1" cy="9651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941740" y="6824134"/>
            <a:ext cx="91439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7653868" y="33866"/>
            <a:ext cx="91439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686799" y="313258"/>
            <a:ext cx="474134" cy="389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83596" y="245526"/>
            <a:ext cx="8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Fridge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586136" y="0"/>
            <a:ext cx="8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941740" y="6490714"/>
            <a:ext cx="8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8519069" y="5911336"/>
            <a:ext cx="8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97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29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Syracuse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Blaine Killen</dc:creator>
  <cp:lastModifiedBy>Blaine Killen</cp:lastModifiedBy>
  <cp:revision>3</cp:revision>
  <dcterms:created xsi:type="dcterms:W3CDTF">2012-12-09T06:23:56Z</dcterms:created>
  <dcterms:modified xsi:type="dcterms:W3CDTF">2012-12-09T06:46:59Z</dcterms:modified>
</cp:coreProperties>
</file>