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95C428-84E7-6945-93B9-8BED9F8C52D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8E233C-90F4-A948-A0AC-D859E7EBF2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Introductory Presentation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Blaine Killen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3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Hometown: Houston, Texas</a:t>
            </a:r>
          </a:p>
          <a:p>
            <a:r>
              <a:rPr lang="en-US" dirty="0" smtClean="0"/>
              <a:t>Age: 21 years old </a:t>
            </a:r>
          </a:p>
          <a:p>
            <a:r>
              <a:rPr lang="en-US" dirty="0" smtClean="0"/>
              <a:t>High School: Glenda Dawson High School</a:t>
            </a:r>
          </a:p>
          <a:p>
            <a:r>
              <a:rPr lang="en-US" dirty="0" smtClean="0"/>
              <a:t>Distinguished Graduate</a:t>
            </a:r>
            <a:endParaRPr lang="en-US" dirty="0"/>
          </a:p>
        </p:txBody>
      </p:sp>
      <p:pic>
        <p:nvPicPr>
          <p:cNvPr id="6" name="Picture 5" descr="self-pictur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2210" y="4562853"/>
            <a:ext cx="2121603" cy="21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Vacationed in Canada and Bahamas</a:t>
            </a:r>
          </a:p>
          <a:p>
            <a:r>
              <a:rPr lang="en-US" dirty="0" smtClean="0"/>
              <a:t>Shortly visited Paris, London, Dublin</a:t>
            </a:r>
          </a:p>
          <a:p>
            <a:r>
              <a:rPr lang="en-US" dirty="0" smtClean="0"/>
              <a:t>Plan on attending </a:t>
            </a:r>
            <a:r>
              <a:rPr lang="en-US" dirty="0" err="1" smtClean="0"/>
              <a:t>Asiatech</a:t>
            </a:r>
            <a:r>
              <a:rPr lang="en-US" dirty="0" smtClean="0"/>
              <a:t> in the future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969691" y="5080332"/>
            <a:ext cx="2890464" cy="15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Junior by credit and actual standings</a:t>
            </a:r>
          </a:p>
          <a:p>
            <a:r>
              <a:rPr lang="en-US" dirty="0" smtClean="0"/>
              <a:t>Dual: Information Technology and Management and Finance</a:t>
            </a:r>
          </a:p>
          <a:p>
            <a:r>
              <a:rPr lang="en-US" dirty="0" smtClean="0"/>
              <a:t>Future: MBA in Computer Engineering from Stanford University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653" y="5461109"/>
            <a:ext cx="1260283" cy="1080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9093" y="5461109"/>
            <a:ext cx="1184720" cy="10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Co-founder in one Sandbox startup</a:t>
            </a:r>
          </a:p>
          <a:p>
            <a:r>
              <a:rPr lang="en-US" dirty="0" smtClean="0"/>
              <a:t>Contracted web development</a:t>
            </a:r>
          </a:p>
          <a:p>
            <a:r>
              <a:rPr lang="en-US" dirty="0" smtClean="0"/>
              <a:t>Invented a TV remote controlled by Twitter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7584" y="4952759"/>
            <a:ext cx="2433958" cy="17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psychology from marketing and humanistic studies to UI/UX design</a:t>
            </a:r>
          </a:p>
          <a:p>
            <a:r>
              <a:rPr lang="en-US" dirty="0" smtClean="0"/>
              <a:t>Operating system optimization for systems with minimal technical specifications</a:t>
            </a:r>
          </a:p>
          <a:p>
            <a:r>
              <a:rPr lang="en-US" dirty="0" smtClean="0"/>
              <a:t>Desktop application cloning on the cloud through web application 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8979" y="5393890"/>
            <a:ext cx="2185667" cy="1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golf enthusiast</a:t>
            </a:r>
          </a:p>
          <a:p>
            <a:r>
              <a:rPr lang="en-US" dirty="0" smtClean="0"/>
              <a:t>Working out</a:t>
            </a:r>
          </a:p>
          <a:p>
            <a:r>
              <a:rPr lang="en-US" dirty="0" smtClean="0"/>
              <a:t>Anything software or hardware computer related</a:t>
            </a:r>
          </a:p>
          <a:p>
            <a:r>
              <a:rPr lang="en-US" dirty="0" smtClean="0"/>
              <a:t>Web development ( </a:t>
            </a:r>
            <a:r>
              <a:rPr lang="en-US" dirty="0" err="1" smtClean="0"/>
              <a:t>jQuery</a:t>
            </a:r>
            <a:r>
              <a:rPr lang="en-US" dirty="0" smtClean="0"/>
              <a:t>, Rails, HTML, CSS, Obj. C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748" y="5132755"/>
            <a:ext cx="2120404" cy="1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a major technology company in silicon valley</a:t>
            </a:r>
          </a:p>
          <a:p>
            <a:r>
              <a:rPr lang="en-US" dirty="0" smtClean="0"/>
              <a:t>Bring innovation to the technology industry</a:t>
            </a:r>
          </a:p>
          <a:p>
            <a:r>
              <a:rPr lang="en-US" dirty="0" smtClean="0"/>
              <a:t>Start my own hardware technology 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1764" y="5867545"/>
            <a:ext cx="3829270" cy="9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Aware of AT&amp;T and Verizon's current plans and pricings  </a:t>
            </a:r>
          </a:p>
          <a:p>
            <a:r>
              <a:rPr lang="en-US" dirty="0" smtClean="0"/>
              <a:t>Basic understanding of the technologies behind different marketing terms for wireless technologies</a:t>
            </a:r>
          </a:p>
          <a:p>
            <a:r>
              <a:rPr lang="en-US" dirty="0" smtClean="0"/>
              <a:t>No legal or regulatory knowledge prior to this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3292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42</TotalTime>
  <Words>203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Introductory Presentation </vt:lpstr>
      <vt:lpstr>Background</vt:lpstr>
      <vt:lpstr>Travel</vt:lpstr>
      <vt:lpstr>Education</vt:lpstr>
      <vt:lpstr>Professional Experience</vt:lpstr>
      <vt:lpstr>Focus</vt:lpstr>
      <vt:lpstr>Hobbies</vt:lpstr>
      <vt:lpstr>Future Goals</vt:lpstr>
      <vt:lpstr>Class Experience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Presentation </dc:title>
  <dc:creator>Blaine Killen</dc:creator>
  <cp:lastModifiedBy>Blaine Killen</cp:lastModifiedBy>
  <cp:revision>43</cp:revision>
  <dcterms:created xsi:type="dcterms:W3CDTF">2013-01-16T04:10:16Z</dcterms:created>
  <dcterms:modified xsi:type="dcterms:W3CDTF">2013-01-17T05:31:13Z</dcterms:modified>
</cp:coreProperties>
</file>