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1" r:id="rId4"/>
    <p:sldId id="262" r:id="rId5"/>
    <p:sldId id="263" r:id="rId6"/>
    <p:sldId id="259" r:id="rId7"/>
    <p:sldId id="267" r:id="rId8"/>
    <p:sldId id="264" r:id="rId9"/>
    <p:sldId id="265" r:id="rId10"/>
    <p:sldId id="266" r:id="rId11"/>
    <p:sldId id="257" r:id="rId12"/>
    <p:sldId id="26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9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E2FFC-EA13-FB49-9B93-3FDCED01AB77}" type="datetimeFigureOut">
              <a:rPr lang="en-US" smtClean="0"/>
              <a:t>1/25/13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8C5BCD-D9FF-A746-85B4-AD3A6513C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25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C5BCD-D9FF-A746-85B4-AD3A6513C9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64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C5BCD-D9FF-A746-85B4-AD3A6513C91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89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C5BCD-D9FF-A746-85B4-AD3A6513C91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39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Differences arise from difference throughout countries</a:t>
            </a:r>
          </a:p>
          <a:p>
            <a:r>
              <a:rPr lang="en-US" dirty="0" smtClean="0"/>
              <a:t>Requires that countries vary practice country by country</a:t>
            </a:r>
          </a:p>
          <a:p>
            <a:r>
              <a:rPr lang="en-US" dirty="0" smtClean="0"/>
              <a:t>Managers must decide where in the world to site production activities to minimize costs and maximize value</a:t>
            </a:r>
          </a:p>
          <a:p>
            <a:r>
              <a:rPr lang="en-US" dirty="0" smtClean="0"/>
              <a:t>Money be converted from firms home currency to foreign currency and vice versa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C5BCD-D9FF-A746-85B4-AD3A6513C91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120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C5BCD-D9FF-A746-85B4-AD3A6513C91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12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5DC8-1A7D-2740-AD00-0DF1AD141B7B}" type="datetimeFigureOut">
              <a:rPr lang="en-US" smtClean="0"/>
              <a:t>1/25/13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AB13-1363-C64C-B347-0E45F2827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67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5DC8-1A7D-2740-AD00-0DF1AD141B7B}" type="datetimeFigureOut">
              <a:rPr lang="en-US" smtClean="0"/>
              <a:t>1/25/13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AB13-1363-C64C-B347-0E45F2827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672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5DC8-1A7D-2740-AD00-0DF1AD141B7B}" type="datetimeFigureOut">
              <a:rPr lang="en-US" smtClean="0"/>
              <a:t>1/25/13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AB13-1363-C64C-B347-0E45F2827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13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5DC8-1A7D-2740-AD00-0DF1AD141B7B}" type="datetimeFigureOut">
              <a:rPr lang="en-US" smtClean="0"/>
              <a:t>1/25/13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AB13-1363-C64C-B347-0E45F2827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92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5DC8-1A7D-2740-AD00-0DF1AD141B7B}" type="datetimeFigureOut">
              <a:rPr lang="en-US" smtClean="0"/>
              <a:t>1/25/13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AB13-1363-C64C-B347-0E45F2827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31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5DC8-1A7D-2740-AD00-0DF1AD141B7B}" type="datetimeFigureOut">
              <a:rPr lang="en-US" smtClean="0"/>
              <a:t>1/25/13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AB13-1363-C64C-B347-0E45F2827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33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5DC8-1A7D-2740-AD00-0DF1AD141B7B}" type="datetimeFigureOut">
              <a:rPr lang="en-US" smtClean="0"/>
              <a:t>1/25/13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AB13-1363-C64C-B347-0E45F2827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31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5DC8-1A7D-2740-AD00-0DF1AD141B7B}" type="datetimeFigureOut">
              <a:rPr lang="en-US" smtClean="0"/>
              <a:t>1/25/13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AB13-1363-C64C-B347-0E45F2827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18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5DC8-1A7D-2740-AD00-0DF1AD141B7B}" type="datetimeFigureOut">
              <a:rPr lang="en-US" smtClean="0"/>
              <a:t>1/25/13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AB13-1363-C64C-B347-0E45F2827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53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5DC8-1A7D-2740-AD00-0DF1AD141B7B}" type="datetimeFigureOut">
              <a:rPr lang="en-US" smtClean="0"/>
              <a:t>1/25/13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AB13-1363-C64C-B347-0E45F2827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7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5DC8-1A7D-2740-AD00-0DF1AD141B7B}" type="datetimeFigureOut">
              <a:rPr lang="en-US" smtClean="0"/>
              <a:t>1/25/13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AB13-1363-C64C-B347-0E45F2827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83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E5DC8-1A7D-2740-AD00-0DF1AD141B7B}" type="datetimeFigureOut">
              <a:rPr lang="en-US" smtClean="0"/>
              <a:t>1/25/13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BAB13-1363-C64C-B347-0E45F2827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10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Globalization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56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5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Global Management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Culture difference throughout countries</a:t>
            </a:r>
          </a:p>
          <a:p>
            <a:r>
              <a:rPr lang="en-US" dirty="0" smtClean="0"/>
              <a:t>Variance </a:t>
            </a:r>
            <a:r>
              <a:rPr lang="en-US" dirty="0"/>
              <a:t>practice country by country</a:t>
            </a:r>
          </a:p>
          <a:p>
            <a:r>
              <a:rPr lang="en-US" dirty="0" smtClean="0"/>
              <a:t>Management of sit production activities</a:t>
            </a:r>
          </a:p>
          <a:p>
            <a:r>
              <a:rPr lang="en-US" dirty="0" smtClean="0"/>
              <a:t>Currency </a:t>
            </a:r>
            <a:r>
              <a:rPr lang="en-US" dirty="0"/>
              <a:t>c</a:t>
            </a:r>
            <a:r>
              <a:rPr lang="en-US" dirty="0" smtClean="0"/>
              <a:t>onversion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148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820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Anti-Globalization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Job losses in industries under attack from foreign competitors</a:t>
            </a:r>
          </a:p>
          <a:p>
            <a:r>
              <a:rPr lang="en-US" dirty="0" smtClean="0"/>
              <a:t>Downward pressure on the wage rates of unskilled workers</a:t>
            </a:r>
          </a:p>
          <a:p>
            <a:r>
              <a:rPr lang="en-US" dirty="0" smtClean="0"/>
              <a:t>Environmental degradation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351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Losses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industries under attack from foreign competitors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866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Wage Rate Pressure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Downward pressure on the wage rates of unskilled workers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70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Environmental </a:t>
            </a:r>
            <a:r>
              <a:rPr lang="en-US" dirty="0" smtClean="0"/>
              <a:t>Degradation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34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National Sovereignty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Undermining </a:t>
            </a:r>
            <a:r>
              <a:rPr lang="en-US" dirty="0"/>
              <a:t>the sovereignty of those </a:t>
            </a:r>
            <a:r>
              <a:rPr lang="en-US" dirty="0" smtClean="0"/>
              <a:t>nations</a:t>
            </a:r>
            <a:r>
              <a:rPr lang="en-US" dirty="0"/>
              <a:t> </a:t>
            </a:r>
          </a:p>
          <a:p>
            <a:r>
              <a:rPr lang="en-US" dirty="0" smtClean="0"/>
              <a:t>Limiting </a:t>
            </a:r>
            <a:r>
              <a:rPr lang="en-US" dirty="0"/>
              <a:t>the nation’s ability to control its own </a:t>
            </a:r>
            <a:r>
              <a:rPr lang="en-US" dirty="0" smtClean="0"/>
              <a:t>destiny</a:t>
            </a:r>
            <a:r>
              <a:rPr lang="en-US" dirty="0"/>
              <a:t> </a:t>
            </a:r>
          </a:p>
          <a:p>
            <a:r>
              <a:rPr lang="en-US" dirty="0" smtClean="0"/>
              <a:t>Using </a:t>
            </a:r>
            <a:r>
              <a:rPr lang="en-US" dirty="0"/>
              <a:t>their power to persuade member state to follow a certain action.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979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Sovereignty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Definition- ability of a nation to govern its own affair</a:t>
            </a:r>
          </a:p>
          <a:p>
            <a:r>
              <a:rPr lang="en-US" dirty="0" smtClean="0"/>
              <a:t>WTO founded in 1994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37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Undermined Sovereignty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458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55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143</Words>
  <Application>Microsoft Macintosh PowerPoint</Application>
  <PresentationFormat>On-screen Show (4:3)</PresentationFormat>
  <Paragraphs>34</Paragraphs>
  <Slides>12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Globalization</vt:lpstr>
      <vt:lpstr>Anti-Globalization</vt:lpstr>
      <vt:lpstr>Job Losses</vt:lpstr>
      <vt:lpstr>Wage Rate Pressure</vt:lpstr>
      <vt:lpstr>Environmental Degradation</vt:lpstr>
      <vt:lpstr>National Sovereignty </vt:lpstr>
      <vt:lpstr>Sovereignty </vt:lpstr>
      <vt:lpstr>Undermined Sovereignty</vt:lpstr>
      <vt:lpstr>Control Nation</vt:lpstr>
      <vt:lpstr>PowerPoint Presentation</vt:lpstr>
      <vt:lpstr>Global Management </vt:lpstr>
      <vt:lpstr>PowerPoint Presentation</vt:lpstr>
    </vt:vector>
  </TitlesOfParts>
  <Company>Syracuse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Globalization</dc:title>
  <dc:creator>Blaine Killen</dc:creator>
  <cp:lastModifiedBy>Blaine Killen</cp:lastModifiedBy>
  <cp:revision>10</cp:revision>
  <dcterms:created xsi:type="dcterms:W3CDTF">2013-01-25T20:11:40Z</dcterms:created>
  <dcterms:modified xsi:type="dcterms:W3CDTF">2013-01-25T20:59:56Z</dcterms:modified>
</cp:coreProperties>
</file>