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6109"/>
    <a:srgbClr val="3A68A3"/>
    <a:srgbClr val="335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3144" y="-3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2B3-3B04-0A40-881B-F8F7C04116E3}" type="datetimeFigureOut">
              <a:rPr lang="en-US" smtClean="0"/>
              <a:t>2/22/13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72AF-1FD5-7040-B4CC-BD060BE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2B3-3B04-0A40-881B-F8F7C04116E3}" type="datetimeFigureOut">
              <a:rPr lang="en-US" smtClean="0"/>
              <a:t>2/22/13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72AF-1FD5-7040-B4CC-BD060BE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2B3-3B04-0A40-881B-F8F7C04116E3}" type="datetimeFigureOut">
              <a:rPr lang="en-US" smtClean="0"/>
              <a:t>2/22/13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72AF-1FD5-7040-B4CC-BD060BE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4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2B3-3B04-0A40-881B-F8F7C04116E3}" type="datetimeFigureOut">
              <a:rPr lang="en-US" smtClean="0"/>
              <a:t>2/22/13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72AF-1FD5-7040-B4CC-BD060BE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2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2B3-3B04-0A40-881B-F8F7C04116E3}" type="datetimeFigureOut">
              <a:rPr lang="en-US" smtClean="0"/>
              <a:t>2/22/13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72AF-1FD5-7040-B4CC-BD060BE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2B3-3B04-0A40-881B-F8F7C04116E3}" type="datetimeFigureOut">
              <a:rPr lang="en-US" smtClean="0"/>
              <a:t>2/22/13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72AF-1FD5-7040-B4CC-BD060BE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4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2B3-3B04-0A40-881B-F8F7C04116E3}" type="datetimeFigureOut">
              <a:rPr lang="en-US" smtClean="0"/>
              <a:t>2/22/13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72AF-1FD5-7040-B4CC-BD060BE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2B3-3B04-0A40-881B-F8F7C04116E3}" type="datetimeFigureOut">
              <a:rPr lang="en-US" smtClean="0"/>
              <a:t>2/22/13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72AF-1FD5-7040-B4CC-BD060BE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2B3-3B04-0A40-881B-F8F7C04116E3}" type="datetimeFigureOut">
              <a:rPr lang="en-US" smtClean="0"/>
              <a:t>2/22/13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72AF-1FD5-7040-B4CC-BD060BE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3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2B3-3B04-0A40-881B-F8F7C04116E3}" type="datetimeFigureOut">
              <a:rPr lang="en-US" smtClean="0"/>
              <a:t>2/22/13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72AF-1FD5-7040-B4CC-BD060BE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6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2B3-3B04-0A40-881B-F8F7C04116E3}" type="datetimeFigureOut">
              <a:rPr lang="en-US" smtClean="0"/>
              <a:t>2/22/13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72AF-1FD5-7040-B4CC-BD060BE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72B3-3B04-0A40-881B-F8F7C04116E3}" type="datetimeFigureOut">
              <a:rPr lang="en-US" smtClean="0"/>
              <a:t>2/22/13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572AF-1FD5-7040-B4CC-BD060BE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10688" y="131899"/>
            <a:ext cx="6878848" cy="762002"/>
          </a:xfrm>
          <a:prstGeom prst="roundRect">
            <a:avLst>
              <a:gd name="adj" fmla="val 0"/>
            </a:avLst>
          </a:prstGeom>
          <a:solidFill>
            <a:srgbClr val="3A68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1057" y="203018"/>
            <a:ext cx="63204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rbel"/>
                <a:cs typeface="Corbel"/>
              </a:rPr>
              <a:t>          Checking Your Car’s Oil Level</a:t>
            </a:r>
            <a:endParaRPr lang="en-US" sz="3200" b="1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6512" y="221648"/>
            <a:ext cx="919480" cy="590972"/>
          </a:xfrm>
          <a:prstGeom prst="roundRect">
            <a:avLst>
              <a:gd name="adj" fmla="val 8667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6562" b="26562"/>
          <a:stretch/>
        </p:blipFill>
        <p:spPr>
          <a:xfrm>
            <a:off x="345795" y="315651"/>
            <a:ext cx="812802" cy="381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6512" y="965200"/>
            <a:ext cx="62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Intro Text</a:t>
            </a:r>
            <a:endParaRPr lang="en-US" dirty="0">
              <a:latin typeface="Corbel"/>
              <a:cs typeface="Corbe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1150" y="3191925"/>
            <a:ext cx="2511707" cy="1387916"/>
          </a:xfrm>
          <a:prstGeom prst="roundRect">
            <a:avLst>
              <a:gd name="adj" fmla="val 79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Pic 1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6625" y="2444750"/>
            <a:ext cx="32702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rbel"/>
                <a:cs typeface="Corbel"/>
              </a:rPr>
              <a:t>Opening The Hood</a:t>
            </a:r>
            <a:endParaRPr lang="en-US" sz="2400" b="1" dirty="0">
              <a:latin typeface="Corbel"/>
              <a:cs typeface="Corbel"/>
            </a:endParaRPr>
          </a:p>
        </p:txBody>
      </p:sp>
      <p:sp>
        <p:nvSpPr>
          <p:cNvPr id="19" name="Rounded Rectangle 18"/>
          <p:cNvSpPr/>
          <p:nvPr/>
        </p:nvSpPr>
        <p:spPr>
          <a:xfrm flipV="1">
            <a:off x="3397250" y="2930288"/>
            <a:ext cx="3460750" cy="45719"/>
          </a:xfrm>
          <a:prstGeom prst="roundRect">
            <a:avLst>
              <a:gd name="adj" fmla="val 0"/>
            </a:avLst>
          </a:prstGeom>
          <a:solidFill>
            <a:srgbClr val="3A68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26154" y="3084981"/>
            <a:ext cx="362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26154" y="4546400"/>
            <a:ext cx="362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6154" y="6007819"/>
            <a:ext cx="362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26154" y="7469237"/>
            <a:ext cx="362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91150" y="4648345"/>
            <a:ext cx="2511707" cy="1387916"/>
          </a:xfrm>
          <a:prstGeom prst="roundRect">
            <a:avLst>
              <a:gd name="adj" fmla="val 79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Pic 2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91150" y="6104765"/>
            <a:ext cx="2511707" cy="1387916"/>
          </a:xfrm>
          <a:prstGeom prst="roundRect">
            <a:avLst>
              <a:gd name="adj" fmla="val 79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Pic 3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91150" y="7561186"/>
            <a:ext cx="2511707" cy="1387916"/>
          </a:xfrm>
          <a:prstGeom prst="roundRect">
            <a:avLst>
              <a:gd name="adj" fmla="val 79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Pic 4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4870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10688" y="131899"/>
            <a:ext cx="6878848" cy="762002"/>
          </a:xfrm>
          <a:prstGeom prst="roundRect">
            <a:avLst>
              <a:gd name="adj" fmla="val 0"/>
            </a:avLst>
          </a:prstGeom>
          <a:solidFill>
            <a:srgbClr val="3A68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1057" y="203018"/>
            <a:ext cx="63204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rbel"/>
                <a:cs typeface="Corbel"/>
              </a:rPr>
              <a:t>          Checking Your Car’s Oil Level</a:t>
            </a:r>
            <a:endParaRPr lang="en-US" sz="3200" b="1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6512" y="221648"/>
            <a:ext cx="919480" cy="590972"/>
          </a:xfrm>
          <a:prstGeom prst="roundRect">
            <a:avLst>
              <a:gd name="adj" fmla="val 8667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6562" b="26562"/>
          <a:stretch/>
        </p:blipFill>
        <p:spPr>
          <a:xfrm>
            <a:off x="345795" y="315651"/>
            <a:ext cx="812802" cy="381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6512" y="965200"/>
            <a:ext cx="62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Intro Text</a:t>
            </a:r>
            <a:endParaRPr lang="en-US" dirty="0">
              <a:latin typeface="Corbel"/>
              <a:cs typeface="Corbe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1150" y="3191925"/>
            <a:ext cx="2511707" cy="1387916"/>
          </a:xfrm>
          <a:prstGeom prst="roundRect">
            <a:avLst>
              <a:gd name="adj" fmla="val 79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Pic 1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6625" y="2444750"/>
            <a:ext cx="32702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rbel"/>
                <a:cs typeface="Corbel"/>
              </a:rPr>
              <a:t>Checking Oil Level</a:t>
            </a:r>
            <a:endParaRPr lang="en-US" sz="2400" b="1" dirty="0">
              <a:latin typeface="Corbel"/>
              <a:cs typeface="Corbel"/>
            </a:endParaRPr>
          </a:p>
        </p:txBody>
      </p:sp>
      <p:sp>
        <p:nvSpPr>
          <p:cNvPr id="19" name="Rounded Rectangle 18"/>
          <p:cNvSpPr/>
          <p:nvPr/>
        </p:nvSpPr>
        <p:spPr>
          <a:xfrm flipV="1">
            <a:off x="3397250" y="2930288"/>
            <a:ext cx="3460750" cy="45719"/>
          </a:xfrm>
          <a:prstGeom prst="roundRect">
            <a:avLst>
              <a:gd name="adj" fmla="val 0"/>
            </a:avLst>
          </a:prstGeom>
          <a:solidFill>
            <a:srgbClr val="3A68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26154" y="3084981"/>
            <a:ext cx="362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26154" y="4546400"/>
            <a:ext cx="362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6154" y="6007819"/>
            <a:ext cx="362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26154" y="7469237"/>
            <a:ext cx="362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91150" y="4648345"/>
            <a:ext cx="2511707" cy="1387916"/>
          </a:xfrm>
          <a:prstGeom prst="roundRect">
            <a:avLst>
              <a:gd name="adj" fmla="val 79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Pic 2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91150" y="6104765"/>
            <a:ext cx="2511707" cy="1387916"/>
          </a:xfrm>
          <a:prstGeom prst="roundRect">
            <a:avLst>
              <a:gd name="adj" fmla="val 79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Pic 3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91150" y="7561186"/>
            <a:ext cx="2511707" cy="1387916"/>
          </a:xfrm>
          <a:prstGeom prst="roundRect">
            <a:avLst>
              <a:gd name="adj" fmla="val 79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Pic 4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155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10688" y="131899"/>
            <a:ext cx="6878848" cy="762002"/>
          </a:xfrm>
          <a:prstGeom prst="roundRect">
            <a:avLst>
              <a:gd name="adj" fmla="val 0"/>
            </a:avLst>
          </a:prstGeom>
          <a:solidFill>
            <a:srgbClr val="3A68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1057" y="203018"/>
            <a:ext cx="63204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rbel"/>
                <a:cs typeface="Corbel"/>
              </a:rPr>
              <a:t>          Adding New Oil to Your Car</a:t>
            </a:r>
            <a:endParaRPr lang="en-US" sz="3200" b="1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6512" y="221648"/>
            <a:ext cx="919480" cy="590972"/>
          </a:xfrm>
          <a:prstGeom prst="roundRect">
            <a:avLst>
              <a:gd name="adj" fmla="val 8667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6562" b="26562"/>
          <a:stretch/>
        </p:blipFill>
        <p:spPr>
          <a:xfrm>
            <a:off x="345795" y="315651"/>
            <a:ext cx="812802" cy="381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6512" y="965200"/>
            <a:ext cx="62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Intro Text</a:t>
            </a:r>
            <a:endParaRPr lang="en-US" dirty="0">
              <a:latin typeface="Corbel"/>
              <a:cs typeface="Corbe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1150" y="3191925"/>
            <a:ext cx="2511707" cy="1387916"/>
          </a:xfrm>
          <a:prstGeom prst="roundRect">
            <a:avLst>
              <a:gd name="adj" fmla="val 79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Pic 1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6625" y="2444750"/>
            <a:ext cx="32702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rbel"/>
                <a:cs typeface="Corbel"/>
              </a:rPr>
              <a:t>Filling the Oil</a:t>
            </a:r>
            <a:endParaRPr lang="en-US" sz="2400" b="1" dirty="0">
              <a:latin typeface="Corbel"/>
              <a:cs typeface="Corbel"/>
            </a:endParaRPr>
          </a:p>
        </p:txBody>
      </p:sp>
      <p:sp>
        <p:nvSpPr>
          <p:cNvPr id="19" name="Rounded Rectangle 18"/>
          <p:cNvSpPr/>
          <p:nvPr/>
        </p:nvSpPr>
        <p:spPr>
          <a:xfrm flipV="1">
            <a:off x="3397250" y="2930288"/>
            <a:ext cx="3460750" cy="45719"/>
          </a:xfrm>
          <a:prstGeom prst="roundRect">
            <a:avLst>
              <a:gd name="adj" fmla="val 0"/>
            </a:avLst>
          </a:prstGeom>
          <a:solidFill>
            <a:srgbClr val="3A68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26154" y="3084981"/>
            <a:ext cx="362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26154" y="4546400"/>
            <a:ext cx="362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6154" y="6007819"/>
            <a:ext cx="362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26154" y="7469237"/>
            <a:ext cx="362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91150" y="4648345"/>
            <a:ext cx="2511707" cy="1387916"/>
          </a:xfrm>
          <a:prstGeom prst="roundRect">
            <a:avLst>
              <a:gd name="adj" fmla="val 79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Pic 2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91150" y="6104765"/>
            <a:ext cx="2511707" cy="1387916"/>
          </a:xfrm>
          <a:prstGeom prst="roundRect">
            <a:avLst>
              <a:gd name="adj" fmla="val 79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Pic 3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91150" y="7561186"/>
            <a:ext cx="2511707" cy="1387916"/>
          </a:xfrm>
          <a:prstGeom prst="roundRect">
            <a:avLst>
              <a:gd name="adj" fmla="val 79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Pic 4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366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82</Words>
  <Application>Microsoft Macintosh PowerPoint</Application>
  <PresentationFormat>Letter Paper (8.5x11 in)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Blaine Killen</dc:creator>
  <cp:lastModifiedBy>Blaine Killen</cp:lastModifiedBy>
  <cp:revision>17</cp:revision>
  <dcterms:created xsi:type="dcterms:W3CDTF">2013-02-22T16:04:24Z</dcterms:created>
  <dcterms:modified xsi:type="dcterms:W3CDTF">2013-02-22T21:49:53Z</dcterms:modified>
</cp:coreProperties>
</file>