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and quarter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year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by type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by type of project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fees committed in first two quarters of fiscal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paid by project per fiscal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2025-09-29T19:50:50Z</dcterms:created>
  <dcterms:modified xsi:type="dcterms:W3CDTF">2025-09-29T19:50:50Z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format-pptx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