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10" Type="http://schemas.openxmlformats.org/officeDocument/2006/relationships/viewProps" Target="viewProps.xml" /><Relationship Id="rId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2" Type="http://schemas.openxmlformats.org/officeDocument/2006/relationships/tableStyles" Target="tableStyles.xml" /><Relationship Id="rId1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6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Number of service requests per fiscal year and quarter</a:t>
            </a:r>
          </a:p>
        </p:txBody>
      </p:sp>
      <p:pic>
        <p:nvPicPr>
          <p:cNvPr descr="index_files/figure-pptx/unnamed-chunk-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Fees committed per fiscal year</a:t>
            </a:r>
          </a:p>
        </p:txBody>
      </p:sp>
      <p:pic>
        <p:nvPicPr>
          <p:cNvPr descr="index_files/figure-pptx/unnamed-chunk-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Number of service requests per fiscal year by type</a:t>
            </a:r>
          </a:p>
        </p:txBody>
      </p:sp>
      <p:pic>
        <p:nvPicPr>
          <p:cNvPr descr="index_files/figure-pptx/unnamed-chunk-6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Fees committed per fiscal by type of project</a:t>
            </a:r>
          </a:p>
        </p:txBody>
      </p:sp>
      <p:pic>
        <p:nvPicPr>
          <p:cNvPr descr="index_files/figure-pptx/unnamed-chunk-7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Total fees committed in first two quarters of fiscal</a:t>
            </a:r>
          </a:p>
        </p:txBody>
      </p:sp>
      <p:pic>
        <p:nvPicPr>
          <p:cNvPr descr="index_files/figure-pptx/unnamed-chunk-8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Fees paid by project per fiscal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labeled points are fees over $30,000</a:t>
            </a:r>
          </a:p>
        </p:txBody>
      </p:sp>
      <p:pic>
        <p:nvPicPr>
          <p:cNvPr descr="index_files/figure-pptx/unnamed-chunk-9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1176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Average fees per fiscal by service type</a:t>
            </a:r>
          </a:p>
        </p:txBody>
      </p:sp>
      <p:pic>
        <p:nvPicPr>
          <p:cNvPr descr="index_files/figure-pptx/unnamed-chunk-10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2025-09-29T17:14:47Z</dcterms:created>
  <dcterms:modified xsi:type="dcterms:W3CDTF">2025-09-29T17:14:47Z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execute">
    <vt:lpwstr/>
  </property>
  <property fmtid="{D5CDD505-2E9C-101B-9397-08002B2CF9AE}" pid="4" name="format-pptx">
    <vt:lpwstr/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