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4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and quarter</a:t>
            </a:r>
          </a:p>
        </p:txBody>
      </p:sp>
      <p:pic>
        <p:nvPicPr>
          <p:cNvPr descr="index_files/figure-pptx/unnamed-chunk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year</a:t>
            </a:r>
          </a:p>
        </p:txBody>
      </p:sp>
      <p:pic>
        <p:nvPicPr>
          <p:cNvPr descr="index_files/figure-pptx/unnamed-chunk-5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Number of service requests per fiscal year by type</a:t>
            </a:r>
          </a:p>
        </p:txBody>
      </p:sp>
      <p:pic>
        <p:nvPicPr>
          <p:cNvPr descr="index_files/figure-pptx/unnamed-chunk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committed per fiscal by type of project</a:t>
            </a:r>
          </a:p>
        </p:txBody>
      </p:sp>
      <p:pic>
        <p:nvPicPr>
          <p:cNvPr descr="index_files/figure-pptx/unnamed-chunk-7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fees committed in first two quarters of fiscal</a:t>
            </a:r>
          </a:p>
        </p:txBody>
      </p:sp>
      <p:pic>
        <p:nvPicPr>
          <p:cNvPr descr="index_files/figure-pptx/unnamed-chunk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Fees paid by project per fiscal</a:t>
            </a:r>
          </a:p>
        </p:txBody>
      </p:sp>
      <p:pic>
        <p:nvPicPr>
          <p:cNvPr descr="index_files/figure-pptx/unnamed-chunk-9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81100" y="1193800"/>
            <a:ext cx="6781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2025-10-28T16:17:30Z</dcterms:created>
  <dcterms:modified xsi:type="dcterms:W3CDTF">2025-10-28T16:17:30Z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format-pptx">
    <vt:lpwstr/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