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Updated October 23, 2025</a:t>
            </a:r>
            <a:br/>
            <a:r>
              <a:rPr/>
              <a:t>N = 126 surveys were completed between October 21 and 29,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 Respondents by Role</a:t>
            </a:r>
          </a:p>
        </p:txBody>
      </p:sp>
      <p:pic>
        <p:nvPicPr>
          <p:cNvPr descr="index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 Respondents by Funding Status</a:t>
            </a:r>
          </a:p>
        </p:txBody>
      </p:sp>
      <p:pic>
        <p:nvPicPr>
          <p:cNvPr descr="index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Primary Area of Artistic or Organizational Focus</a:t>
            </a:r>
          </a:p>
        </p:txBody>
      </p:sp>
      <p:pic>
        <p:nvPicPr>
          <p:cNvPr descr="index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Confidence in MAC’s Ability to Fulfill Purpose</a:t>
            </a:r>
          </a:p>
        </p:txBody>
      </p:sp>
      <p:pic>
        <p:nvPicPr>
          <p:cNvPr descr="index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2025-10-23T18:13:50Z</dcterms:created>
  <dcterms:modified xsi:type="dcterms:W3CDTF">2025-10-23T18:13:50Z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xecute">
    <vt:lpwstr/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