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40D4F50-D12B-4B06-93BF-624D78BA5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Uber Data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2E6DE18-43A0-4DCF-BC46-81F186B82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Brandon King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Uber Data Analysis1">
            <a:extLst>
              <a:ext uri="{FF2B5EF4-FFF2-40B4-BE49-F238E27FC236}">
                <a16:creationId xmlns:a16="http://schemas.microsoft.com/office/drawing/2014/main" id="{D6BA356A-28FA-493B-A6F1-0F0FFC20D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Uber Data Analysis2">
            <a:extLst>
              <a:ext uri="{FF2B5EF4-FFF2-40B4-BE49-F238E27FC236}">
                <a16:creationId xmlns:a16="http://schemas.microsoft.com/office/drawing/2014/main" id="{115EB39E-A751-4006-A5C6-5218A392C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Uber Data Analysis3">
            <a:extLst>
              <a:ext uri="{FF2B5EF4-FFF2-40B4-BE49-F238E27FC236}">
                <a16:creationId xmlns:a16="http://schemas.microsoft.com/office/drawing/2014/main" id="{923A0E64-D267-4F85-8E8C-FF52338AE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Uber Data Analysis4">
            <a:extLst>
              <a:ext uri="{FF2B5EF4-FFF2-40B4-BE49-F238E27FC236}">
                <a16:creationId xmlns:a16="http://schemas.microsoft.com/office/drawing/2014/main" id="{C2D262B0-7710-4B10-BBC7-0FC6F857C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Uber Data Analysis5">
            <a:extLst>
              <a:ext uri="{FF2B5EF4-FFF2-40B4-BE49-F238E27FC236}">
                <a16:creationId xmlns:a16="http://schemas.microsoft.com/office/drawing/2014/main" id="{1B3B25E0-9725-451F-A74E-355AFDD3F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Uber Data Analysis6">
            <a:extLst>
              <a:ext uri="{FF2B5EF4-FFF2-40B4-BE49-F238E27FC236}">
                <a16:creationId xmlns:a16="http://schemas.microsoft.com/office/drawing/2014/main" id="{D972C340-A2C4-48A0-B50D-7970EF7AF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Uber Data Analysis7">
            <a:extLst>
              <a:ext uri="{FF2B5EF4-FFF2-40B4-BE49-F238E27FC236}">
                <a16:creationId xmlns:a16="http://schemas.microsoft.com/office/drawing/2014/main" id="{BB2B38E9-57D6-43E3-8903-7BD458430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Uber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Data Analysis</dc:title>
  <dc:creator/>
  <cp:lastModifiedBy>Brandon King</cp:lastModifiedBy>
  <cp:revision>1</cp:revision>
  <dcterms:created xsi:type="dcterms:W3CDTF">2020-05-28T21:54:27Z</dcterms:created>
  <dcterms:modified xsi:type="dcterms:W3CDTF">2020-05-28T21:55:20Z</dcterms:modified>
</cp:coreProperties>
</file>