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737/RDS-2013-0009.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An Analysis of US Wildfires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64" y="1006131"/>
            <a:ext cx="2797725" cy="18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Wildfire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128813"/>
            <a:ext cx="9613861" cy="2742203"/>
          </a:xfrm>
        </p:spPr>
        <p:txBody>
          <a:bodyPr/>
          <a:lstStyle/>
          <a:p>
            <a:r>
              <a:rPr lang="en-US" dirty="0" smtClean="0"/>
              <a:t>Data set included 1.88 million geo-referenced US wildfires that occurred in the United States from 1992 to 2015.</a:t>
            </a:r>
          </a:p>
          <a:p>
            <a:r>
              <a:rPr lang="en-US" dirty="0" smtClean="0"/>
              <a:t>Records were acquired from the reporting systems of federal, state, and local fire organizations.</a:t>
            </a:r>
          </a:p>
          <a:p>
            <a:r>
              <a:rPr lang="en-US" dirty="0" smtClean="0"/>
              <a:t>The database represents a total of 140 million acres burned during the 24 year period.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94" y="1069483"/>
            <a:ext cx="2619375" cy="1743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321" y="6397319"/>
            <a:ext cx="109087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Citation:  Short</a:t>
            </a:r>
            <a:r>
              <a:rPr lang="en-US" sz="800" dirty="0"/>
              <a:t>, Karen C. 2017. Spatial wildfire occurrence data for the United States, 1992-2015 [FPA</a:t>
            </a:r>
            <a:r>
              <a:rPr lang="en-US" sz="800" i="1" dirty="0"/>
              <a:t>FOD</a:t>
            </a:r>
            <a:r>
              <a:rPr lang="en-US" sz="800" dirty="0"/>
              <a:t>20170508]. 4th Edition. Fort Collins, CO: Forest Service Research Data Archive. </a:t>
            </a:r>
            <a:r>
              <a:rPr lang="en-US" sz="800" dirty="0">
                <a:hlinkClick r:id="rId3"/>
              </a:rPr>
              <a:t>https://doi.org/10.2737/RDS-2013-0009.4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9867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3092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Latitude</a:t>
            </a:r>
            <a:r>
              <a:rPr lang="en-US" dirty="0" smtClean="0"/>
              <a:t> and </a:t>
            </a:r>
            <a:r>
              <a:rPr lang="en-US" b="1" dirty="0" smtClean="0"/>
              <a:t>Longitude</a:t>
            </a:r>
            <a:r>
              <a:rPr lang="en-US" dirty="0" smtClean="0"/>
              <a:t> of the fire’s point location</a:t>
            </a:r>
          </a:p>
          <a:p>
            <a:r>
              <a:rPr lang="en-US" b="1" dirty="0" smtClean="0"/>
              <a:t>US State</a:t>
            </a:r>
            <a:r>
              <a:rPr lang="en-US" dirty="0" smtClean="0"/>
              <a:t> in which the fire occurred</a:t>
            </a:r>
          </a:p>
          <a:p>
            <a:r>
              <a:rPr lang="en-US" b="1" dirty="0" smtClean="0"/>
              <a:t>Year</a:t>
            </a:r>
            <a:r>
              <a:rPr lang="en-US" dirty="0" smtClean="0"/>
              <a:t> the fire occurred</a:t>
            </a:r>
          </a:p>
          <a:p>
            <a:r>
              <a:rPr lang="en-US" b="1" dirty="0" smtClean="0"/>
              <a:t>Discovery Date</a:t>
            </a:r>
            <a:r>
              <a:rPr lang="en-US" dirty="0" smtClean="0"/>
              <a:t>: date on which the fire was discovered or confirmed to exist</a:t>
            </a:r>
          </a:p>
          <a:p>
            <a:r>
              <a:rPr lang="en-US" b="1" dirty="0" smtClean="0"/>
              <a:t>Containment Date</a:t>
            </a:r>
            <a:r>
              <a:rPr lang="en-US" dirty="0" smtClean="0"/>
              <a:t>:  date on which the fire was declared contained or controlled</a:t>
            </a:r>
          </a:p>
          <a:p>
            <a:r>
              <a:rPr lang="en-US" b="1" dirty="0"/>
              <a:t>Cause</a:t>
            </a:r>
            <a:r>
              <a:rPr lang="en-US" dirty="0"/>
              <a:t> of the </a:t>
            </a:r>
            <a:r>
              <a:rPr lang="en-US" dirty="0" smtClean="0"/>
              <a:t>fire</a:t>
            </a:r>
          </a:p>
          <a:p>
            <a:r>
              <a:rPr lang="en-US" b="1" dirty="0" smtClean="0"/>
              <a:t>Size</a:t>
            </a:r>
            <a:r>
              <a:rPr lang="en-US" dirty="0" smtClean="0"/>
              <a:t> of the fire (in acres)</a:t>
            </a:r>
          </a:p>
          <a:p>
            <a:r>
              <a:rPr lang="en-US" b="1" dirty="0" smtClean="0"/>
              <a:t>Owner</a:t>
            </a:r>
            <a:r>
              <a:rPr lang="en-US" dirty="0" smtClean="0"/>
              <a:t> of the fire:  primary owner or entity responsible for managing the land at the point of origin of the fire (i.e., private vs federal/state land)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47" y="1395300"/>
            <a:ext cx="2465070" cy="13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006478" cy="3599316"/>
          </a:xfrm>
        </p:spPr>
        <p:txBody>
          <a:bodyPr/>
          <a:lstStyle/>
          <a:p>
            <a:r>
              <a:rPr lang="en-US" dirty="0" smtClean="0"/>
              <a:t>Extraneous variables were eliminated (i.e., reporting agency, fire name, etc.)</a:t>
            </a:r>
          </a:p>
          <a:p>
            <a:r>
              <a:rPr lang="en-US" dirty="0" smtClean="0"/>
              <a:t>Additional variables were calculated:</a:t>
            </a:r>
          </a:p>
          <a:p>
            <a:pPr lvl="1"/>
            <a:r>
              <a:rPr lang="en-US" dirty="0" smtClean="0"/>
              <a:t>Duration of the fire (containment date – discovery date)</a:t>
            </a:r>
          </a:p>
          <a:p>
            <a:pPr lvl="1"/>
            <a:r>
              <a:rPr lang="en-US" dirty="0" smtClean="0"/>
              <a:t>Month of the fire</a:t>
            </a:r>
          </a:p>
          <a:p>
            <a:pPr lvl="1"/>
            <a:r>
              <a:rPr lang="en-US" dirty="0" smtClean="0"/>
              <a:t>Day of the week the fire occurred</a:t>
            </a:r>
          </a:p>
          <a:p>
            <a:r>
              <a:rPr lang="en-US" dirty="0" smtClean="0"/>
              <a:t>Null values were removed for fire duration (a lot of missing values for containment date)</a:t>
            </a:r>
          </a:p>
          <a:p>
            <a:r>
              <a:rPr lang="en-US" dirty="0" smtClean="0"/>
              <a:t>Categorical variables were dummy coded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19" y="1318757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5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211824" cy="3599316"/>
          </a:xfrm>
        </p:spPr>
        <p:txBody>
          <a:bodyPr/>
          <a:lstStyle/>
          <a:p>
            <a:r>
              <a:rPr lang="en-US" dirty="0" smtClean="0"/>
              <a:t>Data visualizations were conducted using Tableau</a:t>
            </a:r>
          </a:p>
          <a:p>
            <a:endParaRPr lang="en-US" dirty="0" smtClean="0"/>
          </a:p>
          <a:p>
            <a:r>
              <a:rPr lang="en-US" dirty="0" smtClean="0"/>
              <a:t>Machine learning was performed to see if wildfires could be classified by how they were caused:</a:t>
            </a:r>
          </a:p>
          <a:p>
            <a:pPr lvl="1"/>
            <a:r>
              <a:rPr lang="en-US" b="1" dirty="0" smtClean="0"/>
              <a:t>Nature</a:t>
            </a:r>
            <a:r>
              <a:rPr lang="en-US" dirty="0" smtClean="0"/>
              <a:t> (lightning)</a:t>
            </a:r>
          </a:p>
          <a:p>
            <a:pPr lvl="1"/>
            <a:r>
              <a:rPr lang="en-US" b="1" dirty="0" smtClean="0"/>
              <a:t>Accidents</a:t>
            </a:r>
            <a:r>
              <a:rPr lang="en-US" dirty="0" smtClean="0"/>
              <a:t> - such as debris burning, campfires, equipment use, etc.</a:t>
            </a:r>
          </a:p>
          <a:p>
            <a:pPr lvl="1"/>
            <a:r>
              <a:rPr lang="en-US" b="1" dirty="0" smtClean="0"/>
              <a:t>Intentional</a:t>
            </a:r>
            <a:r>
              <a:rPr lang="en-US" dirty="0" smtClean="0"/>
              <a:t> - arson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61" y="128542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8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</TotalTime>
  <Words>301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An Analysis of US Wildfires</vt:lpstr>
      <vt:lpstr>Wildfire Data</vt:lpstr>
      <vt:lpstr>Key Variables</vt:lpstr>
      <vt:lpstr>Data Preprocessing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US Wildfires</dc:title>
  <dc:creator>Betsy King</dc:creator>
  <cp:lastModifiedBy>Betsy King</cp:lastModifiedBy>
  <cp:revision>8</cp:revision>
  <dcterms:created xsi:type="dcterms:W3CDTF">2020-10-24T12:57:13Z</dcterms:created>
  <dcterms:modified xsi:type="dcterms:W3CDTF">2020-10-24T14:12:27Z</dcterms:modified>
</cp:coreProperties>
</file>