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08a41fb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08a41fb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08a41fb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08a41fb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2d855a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2d855a0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2d855a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2d855a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2d855a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2d855a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08a41fb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08a41fb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08a41fb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08a41fb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08a41fb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08a41fb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08a41fb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08a41fb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08a41fb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08a41fb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08a41fb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08a41fb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08a41fb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08a41fb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08a41fb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08a41fb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Countdown for Android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Multiplayer game for Android 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challenges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Kotlin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Android app development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Trie &amp; other data structures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Zip file processing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&amp; Software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Mobile devices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Android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l="2264" t="1420" r="2188" b="1255"/>
          <a:stretch/>
        </p:blipFill>
        <p:spPr>
          <a:xfrm>
            <a:off x="4275850" y="909275"/>
            <a:ext cx="3434850" cy="4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 requirements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1800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64200" y="2063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Supervisor: Darragh O’Brien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Developers: Gheorghe-Vasile Burac &amp; Bartlomiej Kiraga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Game (not the artist)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rounds: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Letters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Conundrum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25" y="1056200"/>
            <a:ext cx="5715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Letters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between vowels and/or consonants nine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longest possible word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50" y="1653275"/>
            <a:ext cx="5026074" cy="33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receiving a random number and a set of six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obtain a number close or equal to the target number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925" y="2003150"/>
            <a:ext cx="4816150" cy="30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Conundrum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must create a word using all nine letters given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25" y="1736700"/>
            <a:ext cx="528767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Scoring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1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Letters: length of the word produced in Letters round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Numbers: target number or proximity to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Conundrum: find the nine letters word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winner: a person named Victor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&amp; Tools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and Kotlin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Android Studio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Kotlin-friendly SDK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Nginx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698" y="1231325"/>
            <a:ext cx="5085701" cy="231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5300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Division of work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Pair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Architecture of the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Letters, Numbers &amp; Conundrum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Reviews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PT Sans Narrow</vt:lpstr>
      <vt:lpstr>Arial</vt:lpstr>
      <vt:lpstr>Open Sans</vt:lpstr>
      <vt:lpstr>Tropic</vt:lpstr>
      <vt:lpstr>Countdown for Android</vt:lpstr>
      <vt:lpstr>About us</vt:lpstr>
      <vt:lpstr>The Game (not the artist)</vt:lpstr>
      <vt:lpstr>Letters</vt:lpstr>
      <vt:lpstr>Numbers</vt:lpstr>
      <vt:lpstr>Conundrum</vt:lpstr>
      <vt:lpstr>Scoring</vt:lpstr>
      <vt:lpstr>Technologies &amp; Tools</vt:lpstr>
      <vt:lpstr>Division of work</vt:lpstr>
      <vt:lpstr>Learning challenges</vt:lpstr>
      <vt:lpstr>Hardware &amp; Software</vt:lpstr>
      <vt:lpstr>Special requirements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for Android</dc:title>
  <cp:lastModifiedBy>george vasile</cp:lastModifiedBy>
  <cp:revision>1</cp:revision>
  <dcterms:modified xsi:type="dcterms:W3CDTF">2019-11-12T13:54:52Z</dcterms:modified>
</cp:coreProperties>
</file>