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9" r:id="rId4"/>
    <p:sldId id="264" r:id="rId5"/>
    <p:sldId id="260" r:id="rId6"/>
    <p:sldId id="263"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varScale="1">
        <p:scale>
          <a:sx n="82" d="100"/>
          <a:sy n="82" d="100"/>
        </p:scale>
        <p:origin x="72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BEDF73-5F16-4F3B-9BC7-7D376F6FFE65}" type="datetimeFigureOut">
              <a:rPr lang="en-IN" smtClean="0"/>
              <a:t>09-09-2024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AA70F7-5048-478A-A489-E3D6E3030375}" type="slidenum">
              <a:rPr lang="en-IN" smtClean="0"/>
              <a:t>‹#›</a:t>
            </a:fld>
            <a:endParaRPr lang="en-IN"/>
          </a:p>
        </p:txBody>
      </p:sp>
    </p:spTree>
    <p:extLst>
      <p:ext uri="{BB962C8B-B14F-4D97-AF65-F5344CB8AC3E}">
        <p14:creationId xmlns:p14="http://schemas.microsoft.com/office/powerpoint/2010/main" val="1746806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AA70F7-5048-478A-A489-E3D6E3030375}" type="slidenum">
              <a:rPr lang="en-IN" smtClean="0"/>
              <a:t>5</a:t>
            </a:fld>
            <a:endParaRPr lang="en-IN"/>
          </a:p>
        </p:txBody>
      </p:sp>
    </p:spTree>
    <p:extLst>
      <p:ext uri="{BB962C8B-B14F-4D97-AF65-F5344CB8AC3E}">
        <p14:creationId xmlns:p14="http://schemas.microsoft.com/office/powerpoint/2010/main" val="3807657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1AA70F7-5048-478A-A489-E3D6E3030375}" type="slidenum">
              <a:rPr lang="en-IN" smtClean="0"/>
              <a:t>8</a:t>
            </a:fld>
            <a:endParaRPr lang="en-IN"/>
          </a:p>
        </p:txBody>
      </p:sp>
    </p:spTree>
    <p:extLst>
      <p:ext uri="{BB962C8B-B14F-4D97-AF65-F5344CB8AC3E}">
        <p14:creationId xmlns:p14="http://schemas.microsoft.com/office/powerpoint/2010/main" val="169750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BB50-B522-2D73-1066-4CA51F3151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9070EA-1955-4119-1BBD-FEE803DCD5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FD3875-ED00-165D-C109-86755B1DD52B}"/>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5" name="Footer Placeholder 4">
            <a:extLst>
              <a:ext uri="{FF2B5EF4-FFF2-40B4-BE49-F238E27FC236}">
                <a16:creationId xmlns:a16="http://schemas.microsoft.com/office/drawing/2014/main" id="{78708C43-912A-B090-7B2C-2042697DD5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E337BD-02D1-B9FB-A358-F246C3765116}"/>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388816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5829-4C5D-770F-27B4-7ED622ACB7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D1BD992-A96E-880E-B91C-BD4C71905C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52A412-3A0C-6197-DF53-5445824077D4}"/>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5" name="Footer Placeholder 4">
            <a:extLst>
              <a:ext uri="{FF2B5EF4-FFF2-40B4-BE49-F238E27FC236}">
                <a16:creationId xmlns:a16="http://schemas.microsoft.com/office/drawing/2014/main" id="{47D5A59A-6588-7D09-AD1B-7EDD0AB6CA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42245-77FA-264C-4091-D189DD587AF3}"/>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1538361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345DA-9D81-5ACA-816E-4B85494B63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896197-C0E8-E48E-DCEA-50BDE7CBD4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F31798-163E-6AD6-5CEF-C36C22406C5D}"/>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5" name="Footer Placeholder 4">
            <a:extLst>
              <a:ext uri="{FF2B5EF4-FFF2-40B4-BE49-F238E27FC236}">
                <a16:creationId xmlns:a16="http://schemas.microsoft.com/office/drawing/2014/main" id="{6F78CCB6-1975-8837-489C-2FCAB3B472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D8EFED-E1D1-A365-1A2C-F93F0F8ADAEB}"/>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101661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769C4-9167-0576-6643-A96B33F6271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42FB87-8E80-2E5F-6DFA-9E058EE31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8163DE-D33A-2F16-537B-057302704A42}"/>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5" name="Footer Placeholder 4">
            <a:extLst>
              <a:ext uri="{FF2B5EF4-FFF2-40B4-BE49-F238E27FC236}">
                <a16:creationId xmlns:a16="http://schemas.microsoft.com/office/drawing/2014/main" id="{1544E986-A487-21B7-CCB5-860D1DD0A74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800D4F-8112-B09F-FCC7-0A53F0B6A42B}"/>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2099773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FBF2-4172-5192-5118-A7C5909D0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D8A481-4489-B345-EE0C-A56B3B28BB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0FE7CD-0FEB-46C0-5B30-E6F6A9F49B9C}"/>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5" name="Footer Placeholder 4">
            <a:extLst>
              <a:ext uri="{FF2B5EF4-FFF2-40B4-BE49-F238E27FC236}">
                <a16:creationId xmlns:a16="http://schemas.microsoft.com/office/drawing/2014/main" id="{1D3F33EE-1403-5272-15A7-27B2552439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85E6E7-02DB-E18F-D0E0-15FA2D473E15}"/>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2869440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8BE13-5EC7-5EDC-8911-11D8D13FF5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BC15E1-2A44-42FE-E12B-6CB63DA55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80159A-B0D6-E672-004C-36343B95F0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289A86A-7D3D-CE38-4633-0A16BD6308D8}"/>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6" name="Footer Placeholder 5">
            <a:extLst>
              <a:ext uri="{FF2B5EF4-FFF2-40B4-BE49-F238E27FC236}">
                <a16:creationId xmlns:a16="http://schemas.microsoft.com/office/drawing/2014/main" id="{97A4057C-9E89-E6E1-9A63-5630313F89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062689-212F-CF1E-644B-1D06FEB7A60E}"/>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3947057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BDA5E-6872-DC55-50F3-FC838AA3C2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C5FE75-4743-9DA4-BBDF-C0700595E0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BEFA5A-4F9C-9F06-C8FC-15579BDFB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9722C7-CEA9-CC72-2BC4-83CD2515A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55DAB6-BC7D-3316-96A2-313A8B4E6C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31EA462-0A78-ACDE-7A79-96DAF1AF94B6}"/>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8" name="Footer Placeholder 7">
            <a:extLst>
              <a:ext uri="{FF2B5EF4-FFF2-40B4-BE49-F238E27FC236}">
                <a16:creationId xmlns:a16="http://schemas.microsoft.com/office/drawing/2014/main" id="{94238B0C-B047-9641-198A-447A3398DCD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C60D5E-1429-EA61-DCEA-6F94F07BCE18}"/>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354957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A6E56-0D50-946B-D7BA-80841AE598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5A8EA0-9B03-04C2-5AB4-694D69E7A9F4}"/>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4" name="Footer Placeholder 3">
            <a:extLst>
              <a:ext uri="{FF2B5EF4-FFF2-40B4-BE49-F238E27FC236}">
                <a16:creationId xmlns:a16="http://schemas.microsoft.com/office/drawing/2014/main" id="{BC204AF3-BB14-8473-0CE2-46F5B44CCB5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801213E-3E98-8C30-0063-2FE220F44B9A}"/>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3199090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83F3BB8-F4D1-2988-47C6-5250970B0DA9}"/>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3" name="Footer Placeholder 2">
            <a:extLst>
              <a:ext uri="{FF2B5EF4-FFF2-40B4-BE49-F238E27FC236}">
                <a16:creationId xmlns:a16="http://schemas.microsoft.com/office/drawing/2014/main" id="{1AEB235A-C5AE-C1FC-C51A-F54F992679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DCFF52-DB32-4297-6E21-9748DE1F97D8}"/>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191043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6B88-5C8F-1DD4-A2C7-B454E05C0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9D176C-3D05-5C09-ACC9-C543A1ECD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CC6A033-83B2-392E-2AB5-8C8D14C028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DA2292-51F9-AB24-630C-9FA0A87843B8}"/>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6" name="Footer Placeholder 5">
            <a:extLst>
              <a:ext uri="{FF2B5EF4-FFF2-40B4-BE49-F238E27FC236}">
                <a16:creationId xmlns:a16="http://schemas.microsoft.com/office/drawing/2014/main" id="{53A76FA9-BFB1-AED4-E345-5A411B9217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6287B9-AB60-B3A6-2667-DCF43ECBCC77}"/>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268949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83F7-0DA7-AE21-0299-771A0092E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33C08EB-F520-417E-27A4-9ADF0CC13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1FE663-EF1B-D33A-C198-11963870BA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EF8C5F-23BE-2B73-C518-8159B27100B8}"/>
              </a:ext>
            </a:extLst>
          </p:cNvPr>
          <p:cNvSpPr>
            <a:spLocks noGrp="1"/>
          </p:cNvSpPr>
          <p:nvPr>
            <p:ph type="dt" sz="half" idx="10"/>
          </p:nvPr>
        </p:nvSpPr>
        <p:spPr/>
        <p:txBody>
          <a:bodyPr/>
          <a:lstStyle/>
          <a:p>
            <a:fld id="{BC3C7B06-DD92-4087-9782-4292878DACCD}" type="datetimeFigureOut">
              <a:rPr lang="en-IN" smtClean="0"/>
              <a:t>09-09-2024</a:t>
            </a:fld>
            <a:endParaRPr lang="en-IN"/>
          </a:p>
        </p:txBody>
      </p:sp>
      <p:sp>
        <p:nvSpPr>
          <p:cNvPr id="6" name="Footer Placeholder 5">
            <a:extLst>
              <a:ext uri="{FF2B5EF4-FFF2-40B4-BE49-F238E27FC236}">
                <a16:creationId xmlns:a16="http://schemas.microsoft.com/office/drawing/2014/main" id="{C5EFA698-92E1-A795-2B2E-51D0ECF383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6406B-AE02-358E-A2D8-62C43CF147EE}"/>
              </a:ext>
            </a:extLst>
          </p:cNvPr>
          <p:cNvSpPr>
            <a:spLocks noGrp="1"/>
          </p:cNvSpPr>
          <p:nvPr>
            <p:ph type="sldNum" sz="quarter" idx="12"/>
          </p:nvPr>
        </p:nvSpPr>
        <p:spPr/>
        <p:txBody>
          <a:bodyPr/>
          <a:lstStyle/>
          <a:p>
            <a:fld id="{5D1F25AB-3B4D-4366-9BC7-4F290B166E22}" type="slidenum">
              <a:rPr lang="en-IN" smtClean="0"/>
              <a:t>‹#›</a:t>
            </a:fld>
            <a:endParaRPr lang="en-IN"/>
          </a:p>
        </p:txBody>
      </p:sp>
    </p:spTree>
    <p:extLst>
      <p:ext uri="{BB962C8B-B14F-4D97-AF65-F5344CB8AC3E}">
        <p14:creationId xmlns:p14="http://schemas.microsoft.com/office/powerpoint/2010/main" val="1211001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0365C-0C8E-4C43-C1B3-D39126EECE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86D0027-0930-164A-BEC5-EB6B14233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FAEF2-371D-12C1-BB82-06046A902E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3C7B06-DD92-4087-9782-4292878DACCD}" type="datetimeFigureOut">
              <a:rPr lang="en-IN" smtClean="0"/>
              <a:t>09-09-2024</a:t>
            </a:fld>
            <a:endParaRPr lang="en-IN"/>
          </a:p>
        </p:txBody>
      </p:sp>
      <p:sp>
        <p:nvSpPr>
          <p:cNvPr id="5" name="Footer Placeholder 4">
            <a:extLst>
              <a:ext uri="{FF2B5EF4-FFF2-40B4-BE49-F238E27FC236}">
                <a16:creationId xmlns:a16="http://schemas.microsoft.com/office/drawing/2014/main" id="{4F3A0AE7-AA7F-1780-E466-F68F09BF84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35BC96-6888-91CE-11AE-64A178CFE9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1F25AB-3B4D-4366-9BC7-4F290B166E22}" type="slidenum">
              <a:rPr lang="en-IN" smtClean="0"/>
              <a:t>‹#›</a:t>
            </a:fld>
            <a:endParaRPr lang="en-IN"/>
          </a:p>
        </p:txBody>
      </p:sp>
    </p:spTree>
    <p:extLst>
      <p:ext uri="{BB962C8B-B14F-4D97-AF65-F5344CB8AC3E}">
        <p14:creationId xmlns:p14="http://schemas.microsoft.com/office/powerpoint/2010/main" val="1352213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8">
            <a:extLst>
              <a:ext uri="{FF2B5EF4-FFF2-40B4-BE49-F238E27FC236}">
                <a16:creationId xmlns:a16="http://schemas.microsoft.com/office/drawing/2014/main" id="{2CED4242-9AE2-55DB-ABCC-0F5E4151D505}"/>
              </a:ext>
            </a:extLst>
          </p:cNvPr>
          <p:cNvSpPr txBox="1"/>
          <p:nvPr/>
        </p:nvSpPr>
        <p:spPr>
          <a:xfrm>
            <a:off x="2094512" y="3940297"/>
            <a:ext cx="8569271"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ABDUL MUSAWWIR S</a:t>
            </a:r>
            <a:r>
              <a:rPr lang="en-IN"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3BR21AI004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 KIRAN </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3BR21AI013</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 PAVAN KUMAR</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3BR21AI014</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B KIRAN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KUMAR		</a:t>
            </a:r>
            <a:r>
              <a:rPr lang="en-US" sz="2000" dirty="0" smtClean="0">
                <a:latin typeface="Times New Roman" panose="02020603050405020304" pitchFamily="18" charset="0"/>
                <a:cs typeface="Times New Roman" panose="02020603050405020304" pitchFamily="18" charset="0"/>
              </a:rPr>
              <a:t>3BR21AI020</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AF37531A-1DFF-2FCC-8BB0-7A1E8A35AE90}"/>
              </a:ext>
            </a:extLst>
          </p:cNvPr>
          <p:cNvPicPr>
            <a:picLocks noChangeAspect="1"/>
          </p:cNvPicPr>
          <p:nvPr/>
        </p:nvPicPr>
        <p:blipFill rotWithShape="1">
          <a:blip r:embed="rId2"/>
          <a:srcRect l="6737" t="9425" r="9081" b="14499"/>
          <a:stretch>
            <a:fillRect/>
          </a:stretch>
        </p:blipFill>
        <p:spPr>
          <a:xfrm>
            <a:off x="10013212" y="213221"/>
            <a:ext cx="1969981" cy="1333500"/>
          </a:xfrm>
          <a:prstGeom prst="rect">
            <a:avLst/>
          </a:prstGeom>
        </p:spPr>
      </p:pic>
      <p:pic>
        <p:nvPicPr>
          <p:cNvPr id="20" name="Picture 19">
            <a:extLst>
              <a:ext uri="{FF2B5EF4-FFF2-40B4-BE49-F238E27FC236}">
                <a16:creationId xmlns:a16="http://schemas.microsoft.com/office/drawing/2014/main" id="{6C7A403E-244E-E7E8-09A7-238CE1CAF8A2}"/>
              </a:ext>
            </a:extLst>
          </p:cNvPr>
          <p:cNvPicPr>
            <a:picLocks noChangeAspect="1"/>
          </p:cNvPicPr>
          <p:nvPr/>
        </p:nvPicPr>
        <p:blipFill>
          <a:blip r:embed="rId3"/>
          <a:stretch>
            <a:fillRect/>
          </a:stretch>
        </p:blipFill>
        <p:spPr>
          <a:xfrm>
            <a:off x="208806" y="411266"/>
            <a:ext cx="2199660" cy="1108550"/>
          </a:xfrm>
          <a:prstGeom prst="rect">
            <a:avLst/>
          </a:prstGeom>
        </p:spPr>
      </p:pic>
      <p:sp>
        <p:nvSpPr>
          <p:cNvPr id="21" name="TextBox 9">
            <a:extLst>
              <a:ext uri="{FF2B5EF4-FFF2-40B4-BE49-F238E27FC236}">
                <a16:creationId xmlns:a16="http://schemas.microsoft.com/office/drawing/2014/main" id="{DCAEBF44-B678-10B6-C909-8C39105CF60B}"/>
              </a:ext>
            </a:extLst>
          </p:cNvPr>
          <p:cNvSpPr txBox="1"/>
          <p:nvPr/>
        </p:nvSpPr>
        <p:spPr>
          <a:xfrm>
            <a:off x="821840" y="1567287"/>
            <a:ext cx="10895161"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rgbClr val="7030A0"/>
                </a:solidFill>
                <a:latin typeface="Arial" panose="020B0604020202020204" pitchFamily="34" charset="0"/>
                <a:cs typeface="Arial" panose="020B0604020202020204" pitchFamily="34" charset="0"/>
              </a:rPr>
              <a:t>Department of Artificial Intelligence &amp; Machine Learning</a:t>
            </a:r>
          </a:p>
        </p:txBody>
      </p:sp>
      <p:sp>
        <p:nvSpPr>
          <p:cNvPr id="22" name="Rectangle 21">
            <a:extLst>
              <a:ext uri="{FF2B5EF4-FFF2-40B4-BE49-F238E27FC236}">
                <a16:creationId xmlns:a16="http://schemas.microsoft.com/office/drawing/2014/main" id="{85B9636C-91EB-BB4C-8B83-49EA8BE773E6}"/>
              </a:ext>
            </a:extLst>
          </p:cNvPr>
          <p:cNvSpPr/>
          <p:nvPr/>
        </p:nvSpPr>
        <p:spPr>
          <a:xfrm>
            <a:off x="3644528" y="2045417"/>
            <a:ext cx="4966485"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00B0F0"/>
                </a:solidFill>
                <a:latin typeface="Arial" panose="020B0604020202020204" pitchFamily="34" charset="0"/>
                <a:cs typeface="Arial" panose="020B0604020202020204" pitchFamily="34" charset="0"/>
              </a:rPr>
              <a:t>A </a:t>
            </a:r>
            <a:br>
              <a:rPr lang="en-US" b="1" dirty="0">
                <a:solidFill>
                  <a:srgbClr val="00B0F0"/>
                </a:solidFill>
                <a:latin typeface="Arial" panose="020B0604020202020204" pitchFamily="34" charset="0"/>
                <a:cs typeface="Arial" panose="020B0604020202020204" pitchFamily="34" charset="0"/>
              </a:rPr>
            </a:br>
            <a:r>
              <a:rPr lang="en-US" b="1" dirty="0">
                <a:solidFill>
                  <a:srgbClr val="00B0F0"/>
                </a:solidFill>
                <a:latin typeface="Arial" panose="020B0604020202020204" pitchFamily="34" charset="0"/>
                <a:cs typeface="Arial" panose="020B0604020202020204" pitchFamily="34" charset="0"/>
              </a:rPr>
              <a:t>   Mini Project Presentation </a:t>
            </a:r>
          </a:p>
          <a:p>
            <a:pPr algn="ctr"/>
            <a:r>
              <a:rPr lang="en-US" b="1" dirty="0">
                <a:solidFill>
                  <a:srgbClr val="00B0F0"/>
                </a:solidFill>
                <a:latin typeface="Arial" panose="020B0604020202020204" pitchFamily="34" charset="0"/>
                <a:cs typeface="Arial" panose="020B0604020202020204" pitchFamily="34" charset="0"/>
              </a:rPr>
              <a:t>on</a:t>
            </a:r>
          </a:p>
        </p:txBody>
      </p:sp>
      <p:sp>
        <p:nvSpPr>
          <p:cNvPr id="23" name="TextBox 15">
            <a:extLst>
              <a:ext uri="{FF2B5EF4-FFF2-40B4-BE49-F238E27FC236}">
                <a16:creationId xmlns:a16="http://schemas.microsoft.com/office/drawing/2014/main" id="{C1A20EAA-7167-98AD-F9BD-4AE45ACA6ACB}"/>
              </a:ext>
            </a:extLst>
          </p:cNvPr>
          <p:cNvSpPr txBox="1"/>
          <p:nvPr/>
        </p:nvSpPr>
        <p:spPr>
          <a:xfrm>
            <a:off x="3211817" y="176427"/>
            <a:ext cx="6801395"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400" b="1" dirty="0">
                <a:solidFill>
                  <a:srgbClr val="00B0F0"/>
                </a:solidFill>
              </a:rPr>
              <a:t>Ballari Institute Of Technology And Management</a:t>
            </a:r>
            <a:endParaRPr lang="en-IN" sz="2400" b="1" dirty="0">
              <a:solidFill>
                <a:srgbClr val="00B0F0"/>
              </a:solidFill>
            </a:endParaRPr>
          </a:p>
        </p:txBody>
      </p:sp>
      <p:sp>
        <p:nvSpPr>
          <p:cNvPr id="24" name="TextBox 17">
            <a:extLst>
              <a:ext uri="{FF2B5EF4-FFF2-40B4-BE49-F238E27FC236}">
                <a16:creationId xmlns:a16="http://schemas.microsoft.com/office/drawing/2014/main" id="{C0EE7367-3A3C-FCC3-E432-B1E8E00CEAB4}"/>
              </a:ext>
            </a:extLst>
          </p:cNvPr>
          <p:cNvSpPr txBox="1"/>
          <p:nvPr/>
        </p:nvSpPr>
        <p:spPr>
          <a:xfrm>
            <a:off x="2927371" y="603762"/>
            <a:ext cx="6400800" cy="93871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05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(Recognized by Govt. of Karnataka, approved by AICTE, New Delhi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05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Autonomous Institute under Visvesvaraya Technological University, Belagavi)</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1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"JnanaGangotri" Campus, No.873/2, Ballari-</a:t>
            </a:r>
            <a:r>
              <a:rPr lang="en-US" sz="1100" b="1" dirty="0" err="1">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Hosapete</a:t>
            </a:r>
            <a:r>
              <a:rPr lang="en-US" sz="11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Road, Allipur,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1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Ballari-583 104 (Karnataka) (India)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100" b="1"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         Ph: 08392 – 237100 / 237190, Fax: 08392 – 237197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TextBox 30">
            <a:extLst>
              <a:ext uri="{FF2B5EF4-FFF2-40B4-BE49-F238E27FC236}">
                <a16:creationId xmlns:a16="http://schemas.microsoft.com/office/drawing/2014/main" id="{95225D68-AAF8-3090-73DA-81D0A780A030}"/>
              </a:ext>
            </a:extLst>
          </p:cNvPr>
          <p:cNvSpPr txBox="1"/>
          <p:nvPr/>
        </p:nvSpPr>
        <p:spPr>
          <a:xfrm>
            <a:off x="1911553" y="2927614"/>
            <a:ext cx="8101659" cy="800219"/>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a:solidFill>
                  <a:srgbClr val="006EC0"/>
                </a:solidFill>
                <a:latin typeface="Times New Roman" panose="02020603050405020304" pitchFamily="18" charset="0"/>
                <a:ea typeface="Times New Roman" panose="02020603050405020304" pitchFamily="18" charset="0"/>
              </a:rPr>
              <a:t>       </a:t>
            </a:r>
            <a:r>
              <a:rPr lang="en-US" sz="1800" b="1" dirty="0">
                <a:solidFill>
                  <a:srgbClr val="006EC0"/>
                </a:solidFill>
                <a:effectLst/>
                <a:latin typeface="Times New Roman" panose="02020603050405020304" pitchFamily="18" charset="0"/>
                <a:ea typeface="Times New Roman" panose="02020603050405020304" pitchFamily="18" charset="0"/>
              </a:rPr>
              <a:t>SMS Application</a:t>
            </a:r>
            <a:endParaRPr lang="en-IN" sz="1800" dirty="0">
              <a:effectLst/>
              <a:latin typeface="Times New Roman" panose="02020603050405020304" pitchFamily="18" charset="0"/>
              <a:ea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26" name="TextBox 1">
            <a:extLst>
              <a:ext uri="{FF2B5EF4-FFF2-40B4-BE49-F238E27FC236}">
                <a16:creationId xmlns:a16="http://schemas.microsoft.com/office/drawing/2014/main" id="{4F9C42E8-E49D-81CF-E514-44363535E1B3}"/>
              </a:ext>
            </a:extLst>
          </p:cNvPr>
          <p:cNvSpPr txBox="1"/>
          <p:nvPr/>
        </p:nvSpPr>
        <p:spPr>
          <a:xfrm>
            <a:off x="5305399" y="3327723"/>
            <a:ext cx="1581202"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t>Presented By</a:t>
            </a:r>
            <a:endParaRPr lang="en-IN" sz="2000" b="1" dirty="0"/>
          </a:p>
        </p:txBody>
      </p:sp>
      <p:sp>
        <p:nvSpPr>
          <p:cNvPr id="3" name="TextBox 2">
            <a:extLst>
              <a:ext uri="{FF2B5EF4-FFF2-40B4-BE49-F238E27FC236}">
                <a16:creationId xmlns:a16="http://schemas.microsoft.com/office/drawing/2014/main" id="{987993E0-7305-6C55-144D-A605F6CCCCE7}"/>
              </a:ext>
            </a:extLst>
          </p:cNvPr>
          <p:cNvSpPr txBox="1"/>
          <p:nvPr/>
        </p:nvSpPr>
        <p:spPr>
          <a:xfrm>
            <a:off x="673684" y="5535905"/>
            <a:ext cx="2475738" cy="923330"/>
          </a:xfrm>
          <a:prstGeom prst="rect">
            <a:avLst/>
          </a:prstGeom>
          <a:noFill/>
        </p:spPr>
        <p:txBody>
          <a:bodyPr wrap="square">
            <a:spAutoFit/>
          </a:bodyPr>
          <a:lstStyle/>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Dr. B.M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Vidyavathi</a:t>
            </a: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Head of the Department </a:t>
            </a:r>
          </a:p>
          <a:p>
            <a:pPr algn="ctr"/>
            <a:r>
              <a:rPr lang="en-US" dirty="0">
                <a:solidFill>
                  <a:srgbClr val="000000"/>
                </a:solidFill>
                <a:latin typeface="Times New Roman" panose="02020603050405020304" pitchFamily="18" charset="0"/>
                <a:cs typeface="Times New Roman" panose="02020603050405020304" pitchFamily="18" charset="0"/>
              </a:rPr>
              <a:t>Dept. of AIML</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BF1F59D-598C-A90E-284A-83F921FF97B1}"/>
              </a:ext>
            </a:extLst>
          </p:cNvPr>
          <p:cNvSpPr txBox="1"/>
          <p:nvPr/>
        </p:nvSpPr>
        <p:spPr>
          <a:xfrm>
            <a:off x="8747487" y="5397405"/>
            <a:ext cx="2969514" cy="1200329"/>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Mini project Guide</a:t>
            </a:r>
          </a:p>
          <a:p>
            <a:pPr algn="ctr"/>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Hemavathi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Purad</a:t>
            </a: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Associate professor</a:t>
            </a:r>
          </a:p>
          <a:p>
            <a:pPr algn="ctr"/>
            <a:r>
              <a:rPr lang="en-US" dirty="0">
                <a:latin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cs typeface="Times New Roman" panose="02020603050405020304" pitchFamily="18" charset="0"/>
              </a:rPr>
              <a:t>Dept. of AIML</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759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05D84-9BEC-8F02-840B-CC80E0D4130D}"/>
              </a:ext>
            </a:extLst>
          </p:cNvPr>
          <p:cNvSpPr txBox="1">
            <a:spLocks/>
          </p:cNvSpPr>
          <p:nvPr/>
        </p:nvSpPr>
        <p:spPr>
          <a:xfrm>
            <a:off x="713134" y="1039091"/>
            <a:ext cx="10991186" cy="4721629"/>
          </a:xfrm>
          <a:prstGeom prst="rect">
            <a:avLst/>
          </a:prstGeom>
        </p:spPr>
        <p:txBody>
          <a:bodyPr numCol="2">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Introduction </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Objectives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Design</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Results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Summary</a:t>
            </a:r>
          </a:p>
          <a:p>
            <a:pPr marL="342900" indent="-342900" algn="just">
              <a:lnSpc>
                <a:spcPct val="150000"/>
              </a:lnSpc>
              <a:buFont typeface="+mj-lt"/>
              <a:buAutoNum type="arabicPeriod"/>
            </a:pPr>
            <a:endParaRPr lang="en-US" dirty="0">
              <a:latin typeface="Bookman Old Style" panose="02050604050505020204" pitchFamily="18" charset="0"/>
            </a:endParaRPr>
          </a:p>
        </p:txBody>
      </p:sp>
      <p:sp>
        <p:nvSpPr>
          <p:cNvPr id="4" name="Title 1">
            <a:extLst>
              <a:ext uri="{FF2B5EF4-FFF2-40B4-BE49-F238E27FC236}">
                <a16:creationId xmlns:a16="http://schemas.microsoft.com/office/drawing/2014/main" id="{E6BA407B-8127-173A-39CD-C00EA2004BFE}"/>
              </a:ext>
            </a:extLst>
          </p:cNvPr>
          <p:cNvSpPr>
            <a:spLocks noGrp="1"/>
          </p:cNvSpPr>
          <p:nvPr>
            <p:ph type="title"/>
          </p:nvPr>
        </p:nvSpPr>
        <p:spPr>
          <a:xfrm>
            <a:off x="713134" y="223983"/>
            <a:ext cx="10606404" cy="632512"/>
          </a:xfrm>
        </p:spPr>
        <p:txBody>
          <a:bodyPr>
            <a:normAutofit fontScale="90000"/>
          </a:bodyPr>
          <a:lstStyle/>
          <a:p>
            <a:pPr algn="ctr"/>
            <a:r>
              <a:rPr lang="en-US" sz="3600" dirty="0">
                <a:latin typeface="Arial" panose="020B0604020202020204" pitchFamily="34" charset="0"/>
                <a:cs typeface="Arial" panose="020B0604020202020204" pitchFamily="34" charset="0"/>
              </a:rPr>
              <a:t/>
            </a:r>
            <a:br>
              <a:rPr lang="en-US" sz="3600" dirty="0">
                <a:latin typeface="Arial" panose="020B0604020202020204" pitchFamily="34" charset="0"/>
                <a:cs typeface="Arial" panose="020B0604020202020204" pitchFamily="34" charset="0"/>
              </a:rPr>
            </a:br>
            <a:r>
              <a:rPr lang="en-US" sz="3600" b="1" dirty="0">
                <a:solidFill>
                  <a:srgbClr val="00B0F0"/>
                </a:solidFill>
                <a:latin typeface="Arial" panose="020B0604020202020204" pitchFamily="34" charset="0"/>
                <a:cs typeface="Arial" panose="020B0604020202020204" pitchFamily="34" charset="0"/>
              </a:rPr>
              <a:t>Contents</a:t>
            </a:r>
            <a:r>
              <a:rPr lang="en-US" sz="3200" b="1" dirty="0">
                <a:latin typeface="Arial" panose="020B0604020202020204" pitchFamily="34" charset="0"/>
                <a:cs typeface="Arial" panose="020B0604020202020204" pitchFamily="34" charset="0"/>
              </a:rPr>
              <a:t/>
            </a:r>
            <a:br>
              <a:rPr lang="en-US" sz="3200" b="1" dirty="0">
                <a:latin typeface="Arial" panose="020B0604020202020204" pitchFamily="34" charset="0"/>
                <a:cs typeface="Arial" panose="020B0604020202020204" pitchFamily="34" charset="0"/>
              </a:rPr>
            </a:br>
            <a:endParaRPr lang="en-US" sz="3200" b="1" dirty="0">
              <a:solidFill>
                <a:srgbClr val="00B0F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105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DDE6F-0345-140F-D88D-8255CB86CE45}"/>
              </a:ext>
            </a:extLst>
          </p:cNvPr>
          <p:cNvSpPr txBox="1"/>
          <p:nvPr/>
        </p:nvSpPr>
        <p:spPr>
          <a:xfrm>
            <a:off x="1178695" y="806969"/>
            <a:ext cx="10004417" cy="4917175"/>
          </a:xfrm>
          <a:prstGeom prst="rect">
            <a:avLst/>
          </a:prstGeom>
          <a:noFill/>
        </p:spPr>
        <p:txBody>
          <a:bodyPr wrap="square">
            <a:spAutoFit/>
          </a:bodyPr>
          <a:lstStyle/>
          <a:p>
            <a:pPr marL="285750" indent="-285750" algn="just">
              <a:lnSpc>
                <a:spcPct val="150000"/>
              </a:lnSpc>
              <a:buFont typeface="Arial" panose="020B0604020202020204" pitchFamily="34" charset="0"/>
              <a:buChar char="•"/>
            </a:pPr>
            <a:endParaRPr lang="en-IN" sz="2300" dirty="0"/>
          </a:p>
        </p:txBody>
      </p:sp>
      <p:sp>
        <p:nvSpPr>
          <p:cNvPr id="5" name="TextBox 4">
            <a:extLst>
              <a:ext uri="{FF2B5EF4-FFF2-40B4-BE49-F238E27FC236}">
                <a16:creationId xmlns:a16="http://schemas.microsoft.com/office/drawing/2014/main" id="{E1FE540B-2C0F-CFC3-4085-355A29632E90}"/>
              </a:ext>
            </a:extLst>
          </p:cNvPr>
          <p:cNvSpPr txBox="1"/>
          <p:nvPr/>
        </p:nvSpPr>
        <p:spPr>
          <a:xfrm>
            <a:off x="2526710" y="348043"/>
            <a:ext cx="6094990" cy="584775"/>
          </a:xfrm>
          <a:prstGeom prst="rect">
            <a:avLst/>
          </a:prstGeom>
          <a:noFill/>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Introduction</a:t>
            </a:r>
            <a:endParaRPr lang="en-IN" sz="3200" dirty="0"/>
          </a:p>
        </p:txBody>
      </p:sp>
      <p:sp>
        <p:nvSpPr>
          <p:cNvPr id="10" name="TextBox 9">
            <a:extLst>
              <a:ext uri="{FF2B5EF4-FFF2-40B4-BE49-F238E27FC236}">
                <a16:creationId xmlns:a16="http://schemas.microsoft.com/office/drawing/2014/main" id="{BA1618F4-CD8E-6E74-21A7-8FCDC380FCA5}"/>
              </a:ext>
            </a:extLst>
          </p:cNvPr>
          <p:cNvSpPr txBox="1"/>
          <p:nvPr/>
        </p:nvSpPr>
        <p:spPr>
          <a:xfrm>
            <a:off x="575035" y="1074509"/>
            <a:ext cx="11453567" cy="3816429"/>
          </a:xfrm>
          <a:prstGeom prst="rect">
            <a:avLst/>
          </a:prstGeom>
          <a:noFill/>
        </p:spPr>
        <p:txBody>
          <a:bodyPr wrap="square">
            <a:spAutoFit/>
          </a:bodyPr>
          <a:lstStyle/>
          <a:p>
            <a:pPr algn="just"/>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today's digital landscape, SMS (Short Message Service) remains a fundamental communication tool due to its simplicity, reliability, and wide accessibility.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development of an SMS application addresses the need for a straightforward solution to send text messages directly to a specified phone </a:t>
            </a:r>
            <a:r>
              <a:rPr lang="en-US" sz="2200" dirty="0" smtClean="0">
                <a:latin typeface="Times New Roman" panose="02020603050405020304" pitchFamily="18" charset="0"/>
                <a:cs typeface="Times New Roman" panose="02020603050405020304" pitchFamily="18" charset="0"/>
              </a:rPr>
              <a:t>number. </a:t>
            </a:r>
          </a:p>
          <a:p>
            <a:pPr algn="just"/>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The </a:t>
            </a:r>
            <a:r>
              <a:rPr lang="en-US" sz="2200" dirty="0">
                <a:latin typeface="Times New Roman" panose="02020603050405020304" pitchFamily="18" charset="0"/>
                <a:cs typeface="Times New Roman" panose="02020603050405020304" pitchFamily="18" charset="0"/>
              </a:rPr>
              <a:t>application focuses on delivering a streamlined user experience, enabling users to easily input the recipient's phone number, type out their message, and send it with minimal effort. </a:t>
            </a:r>
            <a:r>
              <a:rPr lang="en-US" sz="2200" dirty="0" smtClean="0">
                <a:latin typeface="Times New Roman" panose="02020603050405020304" pitchFamily="18" charset="0"/>
                <a:cs typeface="Times New Roman" panose="02020603050405020304" pitchFamily="18" charset="0"/>
              </a:rPr>
              <a:t>By </a:t>
            </a:r>
            <a:r>
              <a:rPr lang="en-US" sz="2200" dirty="0">
                <a:latin typeface="Times New Roman" panose="02020603050405020304" pitchFamily="18" charset="0"/>
                <a:cs typeface="Times New Roman" panose="02020603050405020304" pitchFamily="18" charset="0"/>
              </a:rPr>
              <a:t>concentrating on core functionalities, this application ensures efficient and reliable text message delivery without the complexities of additional features like message receiving or database integration.</a:t>
            </a:r>
          </a:p>
        </p:txBody>
      </p:sp>
    </p:spTree>
    <p:extLst>
      <p:ext uri="{BB962C8B-B14F-4D97-AF65-F5344CB8AC3E}">
        <p14:creationId xmlns:p14="http://schemas.microsoft.com/office/powerpoint/2010/main" val="3531478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DDE6F-0345-140F-D88D-8255CB86CE45}"/>
              </a:ext>
            </a:extLst>
          </p:cNvPr>
          <p:cNvSpPr txBox="1"/>
          <p:nvPr/>
        </p:nvSpPr>
        <p:spPr>
          <a:xfrm>
            <a:off x="1178695" y="806969"/>
            <a:ext cx="10004417" cy="4917175"/>
          </a:xfrm>
          <a:prstGeom prst="rect">
            <a:avLst/>
          </a:prstGeom>
          <a:noFill/>
        </p:spPr>
        <p:txBody>
          <a:bodyPr wrap="square">
            <a:spAutoFit/>
          </a:bodyPr>
          <a:lstStyle/>
          <a:p>
            <a:pPr marL="285750" indent="-285750" algn="just">
              <a:lnSpc>
                <a:spcPct val="150000"/>
              </a:lnSpc>
              <a:buFont typeface="Arial" panose="020B0604020202020204" pitchFamily="34" charset="0"/>
              <a:buChar char="•"/>
            </a:pPr>
            <a:endParaRPr lang="en-IN" sz="2300" dirty="0"/>
          </a:p>
        </p:txBody>
      </p:sp>
      <p:sp>
        <p:nvSpPr>
          <p:cNvPr id="5" name="TextBox 4">
            <a:extLst>
              <a:ext uri="{FF2B5EF4-FFF2-40B4-BE49-F238E27FC236}">
                <a16:creationId xmlns:a16="http://schemas.microsoft.com/office/drawing/2014/main" id="{E1FE540B-2C0F-CFC3-4085-355A29632E90}"/>
              </a:ext>
            </a:extLst>
          </p:cNvPr>
          <p:cNvSpPr txBox="1"/>
          <p:nvPr/>
        </p:nvSpPr>
        <p:spPr>
          <a:xfrm>
            <a:off x="2526710" y="348043"/>
            <a:ext cx="6094990" cy="584775"/>
          </a:xfrm>
          <a:prstGeom prst="rect">
            <a:avLst/>
          </a:prstGeom>
          <a:noFill/>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Problem Statement</a:t>
            </a:r>
            <a:endParaRPr lang="en-IN" sz="3200" dirty="0"/>
          </a:p>
        </p:txBody>
      </p:sp>
      <p:sp>
        <p:nvSpPr>
          <p:cNvPr id="10" name="TextBox 9">
            <a:extLst>
              <a:ext uri="{FF2B5EF4-FFF2-40B4-BE49-F238E27FC236}">
                <a16:creationId xmlns:a16="http://schemas.microsoft.com/office/drawing/2014/main" id="{BA1618F4-CD8E-6E74-21A7-8FCDC380FCA5}"/>
              </a:ext>
            </a:extLst>
          </p:cNvPr>
          <p:cNvSpPr txBox="1"/>
          <p:nvPr/>
        </p:nvSpPr>
        <p:spPr>
          <a:xfrm>
            <a:off x="531845" y="1193970"/>
            <a:ext cx="11129111" cy="1938992"/>
          </a:xfrm>
          <a:prstGeom prst="rect">
            <a:avLst/>
          </a:prstGeom>
          <a:noFill/>
        </p:spPr>
        <p:txBody>
          <a:bodyPr wrap="square">
            <a:spAutoFit/>
          </a:bodyPr>
          <a:lstStyle/>
          <a:p>
            <a:pPr algn="just"/>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develop and design an SMS application that allows users to send a text message to a specific phone number based on the input provided by the user. The application focuses on creating a simple and efficient interface where users can input a phone number, type a message, and send 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15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70EBA6-4FE5-F116-FFDE-A06F38DB15D9}"/>
              </a:ext>
            </a:extLst>
          </p:cNvPr>
          <p:cNvSpPr txBox="1"/>
          <p:nvPr/>
        </p:nvSpPr>
        <p:spPr>
          <a:xfrm>
            <a:off x="2684913" y="443652"/>
            <a:ext cx="6094990" cy="584775"/>
          </a:xfrm>
          <a:prstGeom prst="rect">
            <a:avLst/>
          </a:prstGeom>
          <a:noFill/>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Objectives</a:t>
            </a:r>
            <a:endParaRPr lang="en-IN" sz="3200" dirty="0"/>
          </a:p>
        </p:txBody>
      </p:sp>
      <p:sp>
        <p:nvSpPr>
          <p:cNvPr id="2" name="Rectangle 1">
            <a:extLst>
              <a:ext uri="{FF2B5EF4-FFF2-40B4-BE49-F238E27FC236}">
                <a16:creationId xmlns:a16="http://schemas.microsoft.com/office/drawing/2014/main" id="{37401A53-12A0-A752-3576-7A162A81CE6B}"/>
              </a:ext>
            </a:extLst>
          </p:cNvPr>
          <p:cNvSpPr>
            <a:spLocks noChangeArrowheads="1"/>
          </p:cNvSpPr>
          <p:nvPr/>
        </p:nvSpPr>
        <p:spPr bwMode="auto">
          <a:xfrm>
            <a:off x="715502" y="907863"/>
            <a:ext cx="1083564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lang="en-US" altLang="en-US" sz="2200" b="1" dirty="0" smtClean="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lang="en-US" altLang="en-US" sz="2200" b="1" dirty="0" smtClean="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 user-friendly interface for inputting a phone number and a text message.</a:t>
            </a:r>
          </a:p>
          <a:p>
            <a:pPr lvl="1" algn="just"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a button to send the SMS</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SMS Functionality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the application sends text messages to a predefined phone number only, as specified by the user.</a:t>
            </a:r>
          </a:p>
          <a:p>
            <a:pPr lvl="1" algn="just" eaLnBrk="0" fontAlgn="base" hangingPunct="0">
              <a:spcBef>
                <a:spcPct val="0"/>
              </a:spcBef>
              <a:spcAft>
                <a:spcPct val="0"/>
              </a:spcAft>
              <a:buFontTx/>
              <a:buChar char="•"/>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confirmation of the sent message to the user</a:t>
            </a:r>
            <a:r>
              <a:rPr kumimoji="0" lang="en-US" altLang="en-US" sz="22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lvl="1" algn="just" eaLnBrk="0" fontAlgn="base" hangingPunct="0">
              <a:spcBef>
                <a:spcPct val="0"/>
              </a:spcBef>
              <a:spcAft>
                <a:spcPct val="0"/>
              </a:spcAf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FontTx/>
              <a:buChar char="•"/>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Compatibility</a:t>
            </a: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lvl="1" algn="just" eaLnBrk="0" fontAlgn="base" hangingPunct="0">
              <a:spcBef>
                <a:spcPct val="0"/>
              </a:spcBef>
              <a:spcAft>
                <a:spcPct val="0"/>
              </a:spcAft>
              <a:buFontTx/>
              <a:buChar char="•"/>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Ensure compatibility with a wide range of Android devices and OS versions.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98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72469D-937E-06CC-9879-C11CC13A46F2}"/>
              </a:ext>
            </a:extLst>
          </p:cNvPr>
          <p:cNvSpPr txBox="1"/>
          <p:nvPr/>
        </p:nvSpPr>
        <p:spPr>
          <a:xfrm>
            <a:off x="2665991" y="330712"/>
            <a:ext cx="6094990" cy="584775"/>
          </a:xfrm>
          <a:prstGeom prst="rect">
            <a:avLst/>
          </a:prstGeom>
          <a:noFill/>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Design</a:t>
            </a:r>
            <a:endParaRPr lang="en-IN" sz="3200" dirty="0"/>
          </a:p>
        </p:txBody>
      </p:sp>
      <p:pic>
        <p:nvPicPr>
          <p:cNvPr id="4" name="Picture 3">
            <a:extLst>
              <a:ext uri="{FF2B5EF4-FFF2-40B4-BE49-F238E27FC236}">
                <a16:creationId xmlns:a16="http://schemas.microsoft.com/office/drawing/2014/main" id="{4509A2EA-3484-B0F6-D532-C5A8E6766F4A}"/>
              </a:ext>
            </a:extLst>
          </p:cNvPr>
          <p:cNvPicPr>
            <a:picLocks noChangeAspect="1"/>
          </p:cNvPicPr>
          <p:nvPr/>
        </p:nvPicPr>
        <p:blipFill>
          <a:blip r:embed="rId2"/>
          <a:stretch>
            <a:fillRect/>
          </a:stretch>
        </p:blipFill>
        <p:spPr>
          <a:xfrm>
            <a:off x="4299491" y="1066157"/>
            <a:ext cx="3743847" cy="5687219"/>
          </a:xfrm>
          <a:prstGeom prst="rect">
            <a:avLst/>
          </a:prstGeom>
        </p:spPr>
      </p:pic>
    </p:spTree>
    <p:extLst>
      <p:ext uri="{BB962C8B-B14F-4D97-AF65-F5344CB8AC3E}">
        <p14:creationId xmlns:p14="http://schemas.microsoft.com/office/powerpoint/2010/main" val="269330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72469D-937E-06CC-9879-C11CC13A46F2}"/>
              </a:ext>
            </a:extLst>
          </p:cNvPr>
          <p:cNvSpPr txBox="1"/>
          <p:nvPr/>
        </p:nvSpPr>
        <p:spPr>
          <a:xfrm>
            <a:off x="2665991" y="330712"/>
            <a:ext cx="6094990" cy="584775"/>
          </a:xfrm>
          <a:prstGeom prst="rect">
            <a:avLst/>
          </a:prstGeom>
          <a:noFill/>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Results</a:t>
            </a:r>
            <a:endParaRPr lang="en-IN" sz="3200" dirty="0"/>
          </a:p>
        </p:txBody>
      </p:sp>
      <p:pic>
        <p:nvPicPr>
          <p:cNvPr id="13" name="Picture 12">
            <a:extLst>
              <a:ext uri="{FF2B5EF4-FFF2-40B4-BE49-F238E27FC236}">
                <a16:creationId xmlns:a16="http://schemas.microsoft.com/office/drawing/2014/main" id="{F5BDFBDF-BCA5-FAEF-CEF4-E7F14CAEB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835" y="1250142"/>
            <a:ext cx="2170156" cy="4357716"/>
          </a:xfrm>
          <a:prstGeom prst="rect">
            <a:avLst/>
          </a:prstGeom>
        </p:spPr>
      </p:pic>
      <p:pic>
        <p:nvPicPr>
          <p:cNvPr id="15" name="Picture 14">
            <a:extLst>
              <a:ext uri="{FF2B5EF4-FFF2-40B4-BE49-F238E27FC236}">
                <a16:creationId xmlns:a16="http://schemas.microsoft.com/office/drawing/2014/main" id="{050C0F2F-EAEE-4E65-2C7E-89D381CDE8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160" y="1250142"/>
            <a:ext cx="2170156" cy="4357716"/>
          </a:xfrm>
          <a:prstGeom prst="rect">
            <a:avLst/>
          </a:prstGeom>
        </p:spPr>
      </p:pic>
      <p:pic>
        <p:nvPicPr>
          <p:cNvPr id="17" name="Picture 16">
            <a:extLst>
              <a:ext uri="{FF2B5EF4-FFF2-40B4-BE49-F238E27FC236}">
                <a16:creationId xmlns:a16="http://schemas.microsoft.com/office/drawing/2014/main" id="{DECAF5ED-945D-EDC8-8DB1-DE6B6A1C54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6485" y="1247841"/>
            <a:ext cx="2170156" cy="4357717"/>
          </a:xfrm>
          <a:prstGeom prst="rect">
            <a:avLst/>
          </a:prstGeom>
        </p:spPr>
      </p:pic>
      <p:pic>
        <p:nvPicPr>
          <p:cNvPr id="19" name="Picture 18">
            <a:extLst>
              <a:ext uri="{FF2B5EF4-FFF2-40B4-BE49-F238E27FC236}">
                <a16:creationId xmlns:a16="http://schemas.microsoft.com/office/drawing/2014/main" id="{9E50BCED-73DD-4D56-6D6B-2990B40A5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01810" y="1247841"/>
            <a:ext cx="2170156" cy="4362713"/>
          </a:xfrm>
          <a:prstGeom prst="rect">
            <a:avLst/>
          </a:prstGeom>
        </p:spPr>
      </p:pic>
    </p:spTree>
    <p:extLst>
      <p:ext uri="{BB962C8B-B14F-4D97-AF65-F5344CB8AC3E}">
        <p14:creationId xmlns:p14="http://schemas.microsoft.com/office/powerpoint/2010/main" val="4283093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70EBA6-4FE5-F116-FFDE-A06F38DB15D9}"/>
              </a:ext>
            </a:extLst>
          </p:cNvPr>
          <p:cNvSpPr txBox="1"/>
          <p:nvPr/>
        </p:nvSpPr>
        <p:spPr>
          <a:xfrm>
            <a:off x="2684913" y="443652"/>
            <a:ext cx="6094990" cy="584775"/>
          </a:xfrm>
          <a:prstGeom prst="rect">
            <a:avLst/>
          </a:prstGeom>
          <a:noFill/>
        </p:spPr>
        <p:txBody>
          <a:bodyPr wrap="square">
            <a:spAutoFit/>
          </a:bodyPr>
          <a:lstStyle/>
          <a:p>
            <a:pPr algn="ctr"/>
            <a:r>
              <a:rPr lang="en-US" sz="3200" b="1" dirty="0">
                <a:solidFill>
                  <a:srgbClr val="00B0F0"/>
                </a:solidFill>
                <a:latin typeface="Times New Roman" panose="02020603050405020304" pitchFamily="18" charset="0"/>
                <a:cs typeface="Times New Roman" panose="02020603050405020304" pitchFamily="18" charset="0"/>
              </a:rPr>
              <a:t>Summary</a:t>
            </a:r>
            <a:endParaRPr lang="en-IN" sz="3200" dirty="0"/>
          </a:p>
        </p:txBody>
      </p:sp>
      <p:sp>
        <p:nvSpPr>
          <p:cNvPr id="4" name="TextBox 3">
            <a:extLst>
              <a:ext uri="{FF2B5EF4-FFF2-40B4-BE49-F238E27FC236}">
                <a16:creationId xmlns:a16="http://schemas.microsoft.com/office/drawing/2014/main" id="{0B52CF6C-E921-1625-F357-DA53A0A89E6F}"/>
              </a:ext>
            </a:extLst>
          </p:cNvPr>
          <p:cNvSpPr txBox="1"/>
          <p:nvPr/>
        </p:nvSpPr>
        <p:spPr>
          <a:xfrm>
            <a:off x="794209" y="736039"/>
            <a:ext cx="10647514" cy="3046988"/>
          </a:xfrm>
          <a:prstGeom prst="rect">
            <a:avLst/>
          </a:prstGeom>
          <a:noFill/>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SMS application is designed to offer a straightforward solution for sending text messages. With a user-friendly interface, it enables users to input a phone number and message, then send the SMS with ease. The application emphasizes simplicity and efficiency, focusing solely on the core functionality of sending messages without additional features or complexities. This streamlined approach ensures that users can quickly and reliably communicate via text message.</a:t>
            </a:r>
          </a:p>
        </p:txBody>
      </p:sp>
    </p:spTree>
    <p:extLst>
      <p:ext uri="{BB962C8B-B14F-4D97-AF65-F5344CB8AC3E}">
        <p14:creationId xmlns:p14="http://schemas.microsoft.com/office/powerpoint/2010/main" val="140538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839</TotalTime>
  <Words>474</Words>
  <Application>Microsoft Office PowerPoint</Application>
  <PresentationFormat>Widescreen</PresentationFormat>
  <Paragraphs>58</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Bookman Old Style</vt:lpstr>
      <vt:lpstr>Calibri</vt:lpstr>
      <vt:lpstr>Calibri Light</vt:lpstr>
      <vt:lpstr>Times New Roman</vt:lpstr>
      <vt:lpstr>Office Theme</vt:lpstr>
      <vt:lpstr>PowerPoint Presentation</vt:lpstr>
      <vt:lpstr> Contents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M</dc:creator>
  <cp:lastModifiedBy>ABDUL</cp:lastModifiedBy>
  <cp:revision>19</cp:revision>
  <dcterms:created xsi:type="dcterms:W3CDTF">2024-07-09T15:01:05Z</dcterms:created>
  <dcterms:modified xsi:type="dcterms:W3CDTF">2024-09-09T14:52:25Z</dcterms:modified>
</cp:coreProperties>
</file>