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0"/>
    <p:restoredTop sz="94718"/>
  </p:normalViewPr>
  <p:slideViewPr>
    <p:cSldViewPr snapToGrid="0">
      <p:cViewPr varScale="1">
        <p:scale>
          <a:sx n="62" d="100"/>
          <a:sy n="62" d="100"/>
        </p:scale>
        <p:origin x="23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9312-3C7F-AA44-2E24-6B0949122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64F8D-F12B-5700-41F0-CA95D38B2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85D4E-FFC2-9AC8-F8B3-4FB1AC3F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95E-2FAA-2045-A9AC-066D0C3DEF4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2956-8808-D89F-2657-9D381B51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1CB54-9223-B354-DD27-8EDC1359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4FDD-4DB6-3744-A8D5-43A1FB560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5153-07DA-B945-87B7-0966D926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E0FA8-FDF1-83EB-4EA4-AE1727235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29FA0-A8FD-6702-4232-980B984F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95E-2FAA-2045-A9AC-066D0C3DEF4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77B1F-CD7D-8ECE-E17D-373BD063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917A0-9903-D549-E77D-F9356C79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4FDD-4DB6-3744-A8D5-43A1FB560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8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5554A-5B3B-360D-A27E-915AE3F3D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E6A1F-B709-D02A-8FCB-B4107D4C9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1A668-FEA7-E50D-D081-471CD1F0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95E-2FAA-2045-A9AC-066D0C3DEF4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7436B-87CF-677F-27A6-A568AB66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7D4E5-1EC0-E136-0B6E-A9449FF1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4FDD-4DB6-3744-A8D5-43A1FB560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7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5F9E-42F0-95FA-73D5-20B0524B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F7A79-DF59-026E-6AF3-726BCE072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65364-BED4-2E67-9DD7-DFDD98C7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95E-2FAA-2045-A9AC-066D0C3DEF4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8AD62-8F65-C332-A28B-B9970E09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506EF-99DD-EDA7-B704-707405A8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4FDD-4DB6-3744-A8D5-43A1FB560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5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20B8-3FB0-A019-A387-7BFB9C56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9C4B4-D1F0-14A7-643E-F60C56662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635E7-FD8B-6940-CF75-A4FFE537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95E-2FAA-2045-A9AC-066D0C3DEF4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EDC1C-30C5-E9ED-E85E-AE95B66F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9667-1A99-8B1D-8302-C157B5DC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4FDD-4DB6-3744-A8D5-43A1FB560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D1EB-E5D7-4D30-E627-55A0A46F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39DF9-7A1A-B7EA-4470-27D2606D4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FC5A9-0DDA-1151-683F-46F2046A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5E1CB-6A67-223C-82D7-A2797F4D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95E-2FAA-2045-A9AC-066D0C3DEF4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9BC24-DE25-0661-03A9-29711C2C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B2EF4-0360-A308-720E-1F3D86BE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4FDD-4DB6-3744-A8D5-43A1FB560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8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E012-3F0E-EFDD-E37C-B191C46F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8CDA7-1B70-4F09-19F3-8C609F179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70F15-2D5D-4B67-D811-CC2B51622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C9B25-FC05-79ED-4FAB-7C7B88BB9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06F33-767F-6ABE-04B2-C0286C546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E88A8-8F31-31E8-0865-64FD7024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95E-2FAA-2045-A9AC-066D0C3DEF4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A53B3-560E-EA5F-4B39-467ACFB6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0406D-3FD8-3973-E7B2-DFBBF1CD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4FDD-4DB6-3744-A8D5-43A1FB560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0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F265-86BD-C3A4-BCB9-3D8D95F6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866724-E691-4141-0D3D-9ECF21C5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95E-2FAA-2045-A9AC-066D0C3DEF4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8D91C-B1C4-82D7-34EE-D055F154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25A81-2105-CECE-A717-611BF866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4FDD-4DB6-3744-A8D5-43A1FB560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8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69556-B0E5-BA8A-D0B1-D7FBB731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95E-2FAA-2045-A9AC-066D0C3DEF4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5EDB4-4513-FFC7-1644-53DE8180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3F3C4-3465-659C-4414-F89436E7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4FDD-4DB6-3744-A8D5-43A1FB560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DED3-9DD4-2ED1-6CA0-6CA46700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F89F2-2135-D168-7AFD-C58F75179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C4228-9D1C-7FB4-7E8D-EF64F6998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668D2-EF56-2D4B-9C9D-196D42F1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95E-2FAA-2045-A9AC-066D0C3DEF4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EB1E3-8259-B645-3408-92517115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1C611-347A-81E6-E82D-26FA5E41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4FDD-4DB6-3744-A8D5-43A1FB560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0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D01D-2BE2-CC90-2DC3-10E10999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6F533-F079-B422-7288-1C2A98785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F09EC-FE01-E416-95D3-8EDDA9238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273FB-7FE1-FC04-25BB-E5B84E91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95E-2FAA-2045-A9AC-066D0C3DEF4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1D32B-19F7-C544-A5CF-26BBB6B4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2B02E-00FA-1BE5-F236-BC08032E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4FDD-4DB6-3744-A8D5-43A1FB560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5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D9747-C061-FE3D-DE54-CF8F1171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CD0E4-E48B-8410-910D-3B96C4AA0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8E8ED-E4D8-31B0-3218-061FD1859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C495E-2FAA-2045-A9AC-066D0C3DEF4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D78F5-990A-83C5-A118-E2C507A82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F23A2-3232-0B88-0E34-9F080E2A0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C4FDD-4DB6-3744-A8D5-43A1FB560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3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0319AA-2063-F185-8AE5-65484ACEFB47}"/>
              </a:ext>
            </a:extLst>
          </p:cNvPr>
          <p:cNvSpPr txBox="1"/>
          <p:nvPr/>
        </p:nvSpPr>
        <p:spPr>
          <a:xfrm>
            <a:off x="278822" y="602673"/>
            <a:ext cx="11634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Who Invented Computer and When?</a:t>
            </a:r>
            <a:endParaRPr lang="en-US"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644C6-0DFF-8B8F-A2BF-FCDCC051D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22" y="1883352"/>
            <a:ext cx="7733145" cy="4371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CEC8E4-56AC-0B3F-1BF5-8622CEE6E715}"/>
              </a:ext>
            </a:extLst>
          </p:cNvPr>
          <p:cNvSpPr txBox="1"/>
          <p:nvPr/>
        </p:nvSpPr>
        <p:spPr>
          <a:xfrm>
            <a:off x="8354290" y="2465243"/>
            <a:ext cx="32055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Charles Babbage</a:t>
            </a:r>
          </a:p>
          <a:p>
            <a:pPr algn="ctr"/>
            <a:r>
              <a:rPr lang="en-IN" sz="3200" dirty="0"/>
              <a:t>(Father of Computers)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D9B03-8274-DEB7-4D93-A2F047902085}"/>
              </a:ext>
            </a:extLst>
          </p:cNvPr>
          <p:cNvSpPr txBox="1"/>
          <p:nvPr/>
        </p:nvSpPr>
        <p:spPr>
          <a:xfrm>
            <a:off x="9073860" y="4589422"/>
            <a:ext cx="1766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1830s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425414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EA5C5F-1941-0AD6-FCFA-E6FD67EF53E4}"/>
              </a:ext>
            </a:extLst>
          </p:cNvPr>
          <p:cNvSpPr txBox="1"/>
          <p:nvPr/>
        </p:nvSpPr>
        <p:spPr>
          <a:xfrm>
            <a:off x="831272" y="2094914"/>
            <a:ext cx="10868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 computer is an electronic device that takes input (data), processes it using instructions (programs), stores it, and gives output.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956179-EF37-8FA0-4BEC-30E96D18C3FC}"/>
              </a:ext>
            </a:extLst>
          </p:cNvPr>
          <p:cNvSpPr txBox="1"/>
          <p:nvPr/>
        </p:nvSpPr>
        <p:spPr>
          <a:xfrm>
            <a:off x="1517073" y="685800"/>
            <a:ext cx="6774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What is a Computer?</a:t>
            </a:r>
            <a:endParaRPr 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AF22A-9E44-E8EF-8CEC-AE1A86B58E8A}"/>
              </a:ext>
            </a:extLst>
          </p:cNvPr>
          <p:cNvSpPr txBox="1"/>
          <p:nvPr/>
        </p:nvSpPr>
        <p:spPr>
          <a:xfrm>
            <a:off x="831272" y="4058025"/>
            <a:ext cx="68787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N" sz="3200" b="1" dirty="0"/>
              <a:t>Takes input</a:t>
            </a:r>
            <a:r>
              <a:rPr lang="en-IN" sz="3200" dirty="0"/>
              <a:t> (data or instructions)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3200" b="1" dirty="0"/>
              <a:t>Processes</a:t>
            </a:r>
            <a:r>
              <a:rPr lang="en-IN" sz="3200" dirty="0"/>
              <a:t> the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3200" b="1" dirty="0"/>
              <a:t>Gives output</a:t>
            </a:r>
            <a:r>
              <a:rPr lang="en-IN" sz="3200" dirty="0"/>
              <a:t> (meaningful results)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55231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EB6E6F-B7FC-6FEE-F21E-89B89699A3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608"/>
          <a:stretch>
            <a:fillRect/>
          </a:stretch>
        </p:blipFill>
        <p:spPr>
          <a:xfrm>
            <a:off x="169381" y="2447929"/>
            <a:ext cx="9276292" cy="31005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A6D92B-93E6-5F07-E329-87B7B4C154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409"/>
          <a:stretch>
            <a:fillRect/>
          </a:stretch>
        </p:blipFill>
        <p:spPr>
          <a:xfrm>
            <a:off x="9912927" y="2447928"/>
            <a:ext cx="1489934" cy="31005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3535F6-F499-B573-C24D-FFBC8D27A921}"/>
              </a:ext>
            </a:extLst>
          </p:cNvPr>
          <p:cNvSpPr txBox="1"/>
          <p:nvPr/>
        </p:nvSpPr>
        <p:spPr>
          <a:xfrm>
            <a:off x="4953000" y="665328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CE5E0-D1B2-FA4A-96A5-0D145552B0CD}"/>
              </a:ext>
            </a:extLst>
          </p:cNvPr>
          <p:cNvSpPr txBox="1"/>
          <p:nvPr/>
        </p:nvSpPr>
        <p:spPr>
          <a:xfrm>
            <a:off x="4076699" y="5900283"/>
            <a:ext cx="1752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Keyboard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A04DE5-5488-FF39-A0EE-3544B95DB0BE}"/>
              </a:ext>
            </a:extLst>
          </p:cNvPr>
          <p:cNvSpPr txBox="1"/>
          <p:nvPr/>
        </p:nvSpPr>
        <p:spPr>
          <a:xfrm>
            <a:off x="10225225" y="5607896"/>
            <a:ext cx="1489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Mouse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95644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387FB8-E300-D610-5A40-C9B62B815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1" y="1080654"/>
            <a:ext cx="5133009" cy="51954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F68C3D-A2A3-EF2C-09CA-8DDF2A08A980}"/>
              </a:ext>
            </a:extLst>
          </p:cNvPr>
          <p:cNvSpPr txBox="1"/>
          <p:nvPr/>
        </p:nvSpPr>
        <p:spPr>
          <a:xfrm>
            <a:off x="5839690" y="3139772"/>
            <a:ext cx="5320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CPU </a:t>
            </a:r>
          </a:p>
          <a:p>
            <a:r>
              <a:rPr lang="en-IN" sz="3200" dirty="0"/>
              <a:t>CENTRAL PROCESSING UNIT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2BD80E-121A-419D-9EC1-765864F8B8E6}"/>
              </a:ext>
            </a:extLst>
          </p:cNvPr>
          <p:cNvSpPr txBox="1"/>
          <p:nvPr/>
        </p:nvSpPr>
        <p:spPr>
          <a:xfrm>
            <a:off x="5049981" y="415636"/>
            <a:ext cx="43641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PROCESSES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757310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8CF4C8-936D-FE5D-3558-840FF88FA55D}"/>
              </a:ext>
            </a:extLst>
          </p:cNvPr>
          <p:cNvSpPr txBox="1"/>
          <p:nvPr/>
        </p:nvSpPr>
        <p:spPr>
          <a:xfrm>
            <a:off x="4672445" y="228600"/>
            <a:ext cx="2847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DB3CE5-3660-0A12-BD32-E0F2EC76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" y="1455726"/>
            <a:ext cx="4925291" cy="3946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C3E558-3A63-3987-9581-8E6EF7256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725889"/>
            <a:ext cx="5957613" cy="29885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17F38D-75FA-AEBE-E655-984EEB088C17}"/>
              </a:ext>
            </a:extLst>
          </p:cNvPr>
          <p:cNvSpPr txBox="1"/>
          <p:nvPr/>
        </p:nvSpPr>
        <p:spPr>
          <a:xfrm>
            <a:off x="2202871" y="5759208"/>
            <a:ext cx="1766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Monitor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7C2B0-9768-C4F1-AB62-69D12542F60B}"/>
              </a:ext>
            </a:extLst>
          </p:cNvPr>
          <p:cNvSpPr txBox="1"/>
          <p:nvPr/>
        </p:nvSpPr>
        <p:spPr>
          <a:xfrm>
            <a:off x="8357832" y="5759207"/>
            <a:ext cx="1433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Printer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183433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{0E577D14-F479-3A46-87BD-FFFD402962ED}tf10001120</Template>
  <TotalTime>43</TotalTime>
  <Words>72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 KIRAN</dc:creator>
  <cp:lastModifiedBy>B KIRAN</cp:lastModifiedBy>
  <cp:revision>2</cp:revision>
  <dcterms:created xsi:type="dcterms:W3CDTF">2025-08-27T14:45:25Z</dcterms:created>
  <dcterms:modified xsi:type="dcterms:W3CDTF">2025-08-27T15:28:28Z</dcterms:modified>
</cp:coreProperties>
</file>