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2011680" y="914400"/>
            <a:ext cx="7563600" cy="2468880"/>
          </a:xfrm>
          <a:prstGeom prst="flowChartMagneticDrum">
            <a:avLst/>
          </a:prstGeom>
          <a:solidFill>
            <a:srgbClr val="ce917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LibreOffice/6.3.6.2$Linux_X86_64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2020-08-15T22:34:29Z</dcterms:created>
  <dc:creator/>
  <dc:description/>
  <dc:language>en-US</dc:language>
  <cp:lastModifiedBy/>
  <dcterms:modified xsi:type="dcterms:W3CDTF">2020-08-18T23:01:04Z</dcterms:modified>
  <cp:revision>1</cp:revision>
  <dc:subject/>
  <dc:title/>
</cp:coreProperties>
</file>