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12293" y="8822756"/>
            <a:ext cx="1361311" cy="21429"/>
            <a:chOff x="14412293" y="8822756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12293" y="8822756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4749" y="4089349"/>
            <a:ext cx="799936" cy="107143"/>
            <a:chOff x="1124749" y="4089349"/>
            <a:chExt cx="799936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49" y="4089349"/>
              <a:ext cx="799936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5906" y="8971715"/>
            <a:ext cx="1229701" cy="4542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308" y="3478860"/>
            <a:ext cx="9979150" cy="14558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94447" y="8288720"/>
            <a:ext cx="1014681" cy="61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2288" y="3866669"/>
            <a:ext cx="8398926" cy="26861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5462" y="3889368"/>
            <a:ext cx="7254829" cy="2506978"/>
            <a:chOff x="625462" y="3889368"/>
            <a:chExt cx="7254829" cy="25069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462" y="3889368"/>
              <a:ext cx="7254829" cy="2506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34921" y="2209524"/>
            <a:ext cx="5571670" cy="6171429"/>
            <a:chOff x="8834921" y="2209524"/>
            <a:chExt cx="5571670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4921" y="2209524"/>
              <a:ext cx="5571670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72816" y="2112680"/>
            <a:ext cx="4217660" cy="6171429"/>
            <a:chOff x="3372816" y="2112680"/>
            <a:chExt cx="4217660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2816" y="2112680"/>
              <a:ext cx="421766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1429" y="2779011"/>
            <a:ext cx="6171429" cy="4838766"/>
            <a:chOff x="2971429" y="2779011"/>
            <a:chExt cx="6171429" cy="48387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2779011"/>
              <a:ext cx="6171429" cy="48387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794" y="2057143"/>
            <a:ext cx="5979052" cy="6171429"/>
            <a:chOff x="9650794" y="2057143"/>
            <a:chExt cx="5979052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0794" y="2057143"/>
              <a:ext cx="597905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4762" y="2887622"/>
            <a:ext cx="6171429" cy="3727356"/>
            <a:chOff x="504762" y="2887622"/>
            <a:chExt cx="6171429" cy="37273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762" y="2887622"/>
              <a:ext cx="6171429" cy="37273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8037" y="3018417"/>
            <a:ext cx="10467764" cy="8698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91850" y="4465694"/>
            <a:ext cx="11088830" cy="31861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0210" y="2478278"/>
            <a:ext cx="10020497" cy="54844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0722" y="3707061"/>
            <a:ext cx="9091366" cy="31419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8995608"/>
            <a:ext cx="3104762" cy="553561"/>
            <a:chOff x="7590476" y="8995608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8995608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122392"/>
            <a:ext cx="2635635" cy="3167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5771" y="2281409"/>
            <a:ext cx="7429776" cy="4946490"/>
            <a:chOff x="895771" y="2281409"/>
            <a:chExt cx="7429776" cy="49464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771" y="2281409"/>
              <a:ext cx="7429776" cy="49464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281409"/>
            <a:ext cx="7662320" cy="4833155"/>
            <a:chOff x="9142857" y="2281409"/>
            <a:chExt cx="7662320" cy="48331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281409"/>
              <a:ext cx="7662320" cy="48331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2682" y="7771850"/>
            <a:ext cx="12850640" cy="8658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6176" y="3053547"/>
            <a:ext cx="12541904" cy="3135476"/>
            <a:chOff x="396176" y="3053547"/>
            <a:chExt cx="12541904" cy="3135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176" y="3053547"/>
              <a:ext cx="12541904" cy="3135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51390" y="1906118"/>
            <a:ext cx="8123709" cy="5430333"/>
            <a:chOff x="8851390" y="1906118"/>
            <a:chExt cx="8123709" cy="5430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1390" y="1906118"/>
              <a:ext cx="8123709" cy="54303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2682" y="7771850"/>
            <a:ext cx="12850640" cy="865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7369" y="1988705"/>
            <a:ext cx="6171429" cy="5855524"/>
            <a:chOff x="697369" y="1988705"/>
            <a:chExt cx="6171429" cy="5855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369" y="1988705"/>
              <a:ext cx="6171429" cy="5855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60317" y="2903968"/>
            <a:ext cx="10049132" cy="4445053"/>
            <a:chOff x="7260317" y="2903968"/>
            <a:chExt cx="10049132" cy="44450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0317" y="2903968"/>
              <a:ext cx="10049132" cy="44450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2678" y="7771850"/>
            <a:ext cx="9040583" cy="865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9448" y="2490980"/>
            <a:ext cx="6081028" cy="5303754"/>
            <a:chOff x="1509448" y="2490980"/>
            <a:chExt cx="6081028" cy="53037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9448" y="2490980"/>
              <a:ext cx="6081028" cy="53037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912845"/>
            <a:ext cx="6171429" cy="4460024"/>
            <a:chOff x="9142857" y="2912845"/>
            <a:chExt cx="6171429" cy="4460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912845"/>
              <a:ext cx="6171429" cy="4460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8097" y="7771850"/>
            <a:ext cx="9392411" cy="875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3604" y="2288593"/>
            <a:ext cx="6171429" cy="5137046"/>
            <a:chOff x="403604" y="2288593"/>
            <a:chExt cx="6171429" cy="51370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604" y="2288593"/>
              <a:ext cx="6171429" cy="51370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51223" y="3247277"/>
            <a:ext cx="6171429" cy="2790148"/>
            <a:chOff x="6651223" y="3247277"/>
            <a:chExt cx="6171429" cy="2790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1223" y="3247277"/>
              <a:ext cx="6171429" cy="2790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22766" y="2181211"/>
            <a:ext cx="6171429" cy="4818787"/>
            <a:chOff x="11722766" y="2181211"/>
            <a:chExt cx="6171429" cy="48187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22766" y="2181211"/>
              <a:ext cx="6171429" cy="48187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28097" y="7771853"/>
            <a:ext cx="11329306" cy="87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559" y="2311073"/>
            <a:ext cx="5849441" cy="6171429"/>
            <a:chOff x="550559" y="2311073"/>
            <a:chExt cx="5849441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559" y="2311073"/>
              <a:ext cx="5849441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2167651"/>
            <a:ext cx="6171429" cy="5950413"/>
            <a:chOff x="6057143" y="2167651"/>
            <a:chExt cx="6171429" cy="59504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2167651"/>
              <a:ext cx="6171429" cy="595041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65792" y="4120600"/>
            <a:ext cx="6175192" cy="3283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4205" y="2057143"/>
            <a:ext cx="4683347" cy="6171429"/>
            <a:chOff x="1464205" y="2057143"/>
            <a:chExt cx="468334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205" y="2057143"/>
              <a:ext cx="468334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4460" y="2112680"/>
            <a:ext cx="4914286" cy="6171429"/>
            <a:chOff x="7024460" y="2112680"/>
            <a:chExt cx="4914286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4460" y="2112680"/>
              <a:ext cx="4914286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22717" y="4637057"/>
            <a:ext cx="5712954" cy="1671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4690841" cy="865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6" y="2155011"/>
            <a:ext cx="7118387" cy="6200506"/>
            <a:chOff x="914286" y="2155011"/>
            <a:chExt cx="7118387" cy="62005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6" y="2155011"/>
              <a:ext cx="7118387" cy="62005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39658" y="2902253"/>
            <a:ext cx="9459811" cy="16174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3081" y="4921306"/>
            <a:ext cx="8576754" cy="3330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2023-04-12T03:22:57Z</dcterms:created>
  <dcterms:modified xsi:type="dcterms:W3CDTF">2023-04-12T03:22:57Z</dcterms:modified>
</cp:coreProperties>
</file>