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12293" y="8822756"/>
            <a:ext cx="1361311" cy="21429"/>
            <a:chOff x="14412293" y="8822756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12293" y="8822756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4749" y="4089349"/>
            <a:ext cx="799936" cy="107143"/>
            <a:chOff x="1124749" y="4089349"/>
            <a:chExt cx="799936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24749" y="4089349"/>
              <a:ext cx="799936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5906" y="8971715"/>
            <a:ext cx="1229825" cy="454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308" y="3478860"/>
            <a:ext cx="9979236" cy="14586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94447" y="8288720"/>
            <a:ext cx="1014681" cy="61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6126" y="2377202"/>
            <a:ext cx="9026240" cy="6013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1088" y="1973388"/>
            <a:ext cx="6171429" cy="1673929"/>
            <a:chOff x="821088" y="1973388"/>
            <a:chExt cx="6171429" cy="16739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088" y="1973388"/>
              <a:ext cx="6171429" cy="16739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476" y="6891740"/>
            <a:ext cx="7122449" cy="1616697"/>
            <a:chOff x="190476" y="6891740"/>
            <a:chExt cx="7122449" cy="16166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476" y="6891740"/>
              <a:ext cx="7122449" cy="16166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1088" y="3837764"/>
            <a:ext cx="6171429" cy="3053976"/>
            <a:chOff x="821088" y="3837764"/>
            <a:chExt cx="6171429" cy="30539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088" y="3837764"/>
              <a:ext cx="6171429" cy="3053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0" y="526974"/>
            <a:ext cx="7385574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456" y="2824204"/>
            <a:ext cx="7365234" cy="5037693"/>
            <a:chOff x="439456" y="2824204"/>
            <a:chExt cx="7365234" cy="5037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56" y="2824204"/>
              <a:ext cx="7365234" cy="5037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30626" y="2057143"/>
            <a:ext cx="5529224" cy="6171429"/>
            <a:chOff x="7930626" y="2057143"/>
            <a:chExt cx="5529224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0626" y="2057143"/>
              <a:ext cx="5529224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9850" y="2243731"/>
            <a:ext cx="4067418" cy="6171429"/>
            <a:chOff x="13459850" y="2243731"/>
            <a:chExt cx="4067418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59850" y="2243731"/>
              <a:ext cx="4067418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0" y="526974"/>
            <a:ext cx="7385574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262" y="2597472"/>
            <a:ext cx="7752221" cy="5590283"/>
            <a:chOff x="355262" y="2597472"/>
            <a:chExt cx="7752221" cy="5590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62" y="2597472"/>
              <a:ext cx="7752221" cy="55902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34694" y="2422306"/>
            <a:ext cx="6171429" cy="5552175"/>
            <a:chOff x="8134694" y="2422306"/>
            <a:chExt cx="6171429" cy="55521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4694" y="2422306"/>
              <a:ext cx="6171429" cy="555217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23539" y="4071073"/>
            <a:ext cx="3959249" cy="17961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46" y="2615288"/>
            <a:ext cx="17501544" cy="54821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173" y="499764"/>
            <a:ext cx="3700079" cy="8745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3700079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86254" y="2431618"/>
            <a:ext cx="9504306" cy="5482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0722" y="3707061"/>
            <a:ext cx="9091366" cy="31419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8995608"/>
            <a:ext cx="3104762" cy="553561"/>
            <a:chOff x="7590476" y="8995608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8995608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122392"/>
            <a:ext cx="2635635" cy="3167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5173" y="499764"/>
            <a:ext cx="3700079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0210" y="2478278"/>
            <a:ext cx="10020497" cy="5484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1372" y="3405522"/>
            <a:ext cx="11212411" cy="3639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0728" y="2057143"/>
            <a:ext cx="5691512" cy="6171429"/>
            <a:chOff x="490728" y="2057143"/>
            <a:chExt cx="5691512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728" y="2057143"/>
              <a:ext cx="569151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9397" y="2432674"/>
            <a:ext cx="7773341" cy="5836189"/>
            <a:chOff x="289397" y="2432674"/>
            <a:chExt cx="7773341" cy="58361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397" y="2432674"/>
              <a:ext cx="7773341" cy="58361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7729" y="2769275"/>
            <a:ext cx="8716745" cy="4339002"/>
            <a:chOff x="8767729" y="2769275"/>
            <a:chExt cx="8716745" cy="43390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7729" y="2769275"/>
              <a:ext cx="8716745" cy="4339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6113" y="2959751"/>
            <a:ext cx="8716745" cy="4339002"/>
            <a:chOff x="426113" y="2959751"/>
            <a:chExt cx="8716745" cy="43390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13" y="2959751"/>
              <a:ext cx="8716745" cy="43390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60260" y="2338090"/>
            <a:ext cx="8324792" cy="27176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26356" y="5935047"/>
            <a:ext cx="8398135" cy="1796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961" y="4580682"/>
            <a:ext cx="8186573" cy="30306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98097" y="4580678"/>
            <a:ext cx="8335144" cy="3734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9093" y="2147362"/>
            <a:ext cx="8151924" cy="1594314"/>
            <a:chOff x="689093" y="2147362"/>
            <a:chExt cx="8151924" cy="15943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093" y="2147362"/>
              <a:ext cx="8151924" cy="1594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02830" y="2147362"/>
            <a:ext cx="7407429" cy="1594314"/>
            <a:chOff x="10102830" y="2147362"/>
            <a:chExt cx="7407429" cy="15943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02830" y="2147362"/>
              <a:ext cx="7407429" cy="15943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6083" y="3405522"/>
            <a:ext cx="9397116" cy="3639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9842" y="2147362"/>
            <a:ext cx="5750520" cy="6171429"/>
            <a:chOff x="879842" y="2147362"/>
            <a:chExt cx="5750520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842" y="2147362"/>
              <a:ext cx="575052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59343" y="2528297"/>
            <a:ext cx="9178459" cy="53935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8153" y="2309490"/>
            <a:ext cx="7176405" cy="5777808"/>
            <a:chOff x="618153" y="2309490"/>
            <a:chExt cx="7176405" cy="57778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153" y="2309490"/>
              <a:ext cx="7176405" cy="5777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744418"/>
            <a:ext cx="36571429" cy="14050718"/>
            <a:chOff x="-9142857" y="-1744418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44418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34" y="526975"/>
            <a:ext cx="7625821" cy="874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0476" y="9139169"/>
            <a:ext cx="3104762" cy="553561"/>
            <a:chOff x="7590476" y="9139169"/>
            <a:chExt cx="3104762" cy="5535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39169"/>
              <a:ext cx="3104762" cy="55356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8782" y="9265953"/>
            <a:ext cx="2635635" cy="3167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18097" y="2431618"/>
            <a:ext cx="10016640" cy="5539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4903" y="4666882"/>
            <a:ext cx="7125573" cy="1375111"/>
            <a:chOff x="464903" y="4666882"/>
            <a:chExt cx="7125573" cy="13751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903" y="4666882"/>
              <a:ext cx="7125573" cy="1375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보경</cp:lastModifiedBy>
  <cp:revision>2</cp:revision>
  <dcterms:created xsi:type="dcterms:W3CDTF">2023-05-03T15:25:45Z</dcterms:created>
  <dcterms:modified xsi:type="dcterms:W3CDTF">2023-05-03T06:33:12Z</dcterms:modified>
</cp:coreProperties>
</file>