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8" autoAdjust="0"/>
  </p:normalViewPr>
  <p:slideViewPr>
    <p:cSldViewPr>
      <p:cViewPr varScale="1">
        <p:scale>
          <a:sx n="68" d="100"/>
          <a:sy n="68" d="100"/>
        </p:scale>
        <p:origin x="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12293" y="8822756"/>
            <a:ext cx="1361311" cy="21429"/>
            <a:chOff x="14412293" y="8822756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12293" y="8822756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4749" y="4089349"/>
            <a:ext cx="799936" cy="107143"/>
            <a:chOff x="1124749" y="4089349"/>
            <a:chExt cx="799936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24749" y="4089349"/>
              <a:ext cx="799936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05906" y="8971715"/>
            <a:ext cx="1229825" cy="45495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6308" y="3478860"/>
            <a:ext cx="9979236" cy="145862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94447" y="8288720"/>
            <a:ext cx="1014681" cy="615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141715" y="-1714500"/>
            <a:ext cx="36571429" cy="14050718"/>
            <a:chOff x="-9141715" y="-1714500"/>
            <a:chExt cx="36571429" cy="140507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1715" y="-1714500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15505A-4689-3BE2-C40D-C390F5122E5D}"/>
              </a:ext>
            </a:extLst>
          </p:cNvPr>
          <p:cNvSpPr txBox="1"/>
          <p:nvPr/>
        </p:nvSpPr>
        <p:spPr>
          <a:xfrm>
            <a:off x="152400" y="422948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진행상황 </a:t>
            </a:r>
            <a:r>
              <a:rPr lang="en-US" altLang="ko-KR" sz="4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– </a:t>
            </a:r>
            <a:r>
              <a:rPr lang="ko-KR" altLang="en-US" sz="4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성분 </a:t>
            </a:r>
            <a:r>
              <a:rPr lang="en-US" altLang="ko-KR" sz="4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r>
              <a:rPr lang="ko-KR" altLang="en-US" sz="4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개 특이 케이스 정리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7BB2C0-0268-CAA1-B889-702A03650F5F}"/>
              </a:ext>
            </a:extLst>
          </p:cNvPr>
          <p:cNvGrpSpPr/>
          <p:nvPr/>
        </p:nvGrpSpPr>
        <p:grpSpPr>
          <a:xfrm>
            <a:off x="914400" y="2973999"/>
            <a:ext cx="8716745" cy="4339002"/>
            <a:chOff x="426113" y="2959751"/>
            <a:chExt cx="8716745" cy="4339002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676C1DB7-4C2E-9CCB-47AA-FA9EAF4F7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113" y="2959751"/>
              <a:ext cx="8716745" cy="4339002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890AD980-FFD7-EF15-01B0-B438DB89E7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6600" y="2171700"/>
            <a:ext cx="4970753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FF2D4AF-B659-BBCF-E452-5D6818AB8D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5367"/>
          <a:stretch/>
        </p:blipFill>
        <p:spPr>
          <a:xfrm>
            <a:off x="685800" y="2400300"/>
            <a:ext cx="3733800" cy="58410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73B460-EF3B-2406-C1C1-A23D170EA7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2435258"/>
            <a:ext cx="10452971" cy="5124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8AE46-74A2-5121-AD21-7EAED371E16E}"/>
              </a:ext>
            </a:extLst>
          </p:cNvPr>
          <p:cNvSpPr txBox="1"/>
          <p:nvPr/>
        </p:nvSpPr>
        <p:spPr>
          <a:xfrm>
            <a:off x="152400" y="422948"/>
            <a:ext cx="1082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진행상황 </a:t>
            </a:r>
            <a:r>
              <a:rPr lang="en-US" altLang="ko-KR" sz="4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– </a:t>
            </a:r>
            <a:r>
              <a:rPr lang="ko-KR" altLang="en-US" sz="4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성분 </a:t>
            </a:r>
            <a:r>
              <a:rPr lang="en-US" altLang="ko-KR" sz="4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r>
              <a:rPr lang="ko-KR" altLang="en-US" sz="4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개 이상 제품 효능 분리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7D1963-3FC7-0C0E-19D4-E0BB5CD568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7527"/>
          <a:stretch/>
        </p:blipFill>
        <p:spPr>
          <a:xfrm>
            <a:off x="381000" y="2933700"/>
            <a:ext cx="4953000" cy="47534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8F4E3E-522E-37C5-9518-D4D87B969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952" y="3423042"/>
            <a:ext cx="11686437" cy="3768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509E9-5657-26D5-DCE8-12717D37FA07}"/>
              </a:ext>
            </a:extLst>
          </p:cNvPr>
          <p:cNvSpPr txBox="1"/>
          <p:nvPr/>
        </p:nvSpPr>
        <p:spPr>
          <a:xfrm>
            <a:off x="152400" y="422948"/>
            <a:ext cx="1082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진행상황 </a:t>
            </a:r>
            <a:r>
              <a:rPr lang="en-US" altLang="ko-KR" sz="4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– </a:t>
            </a:r>
            <a:r>
              <a:rPr lang="ko-KR" altLang="en-US" sz="4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성분 </a:t>
            </a:r>
            <a:r>
              <a:rPr lang="en-US" altLang="ko-KR" sz="4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r>
              <a:rPr lang="ko-KR" altLang="en-US" sz="4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개 이상 제품 효능 분리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</Words>
  <Application>Microsoft Office PowerPoint</Application>
  <PresentationFormat>사용자 지정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더잠실 3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정보경</cp:lastModifiedBy>
  <cp:revision>2</cp:revision>
  <dcterms:created xsi:type="dcterms:W3CDTF">2023-06-08T16:35:07Z</dcterms:created>
  <dcterms:modified xsi:type="dcterms:W3CDTF">2023-06-08T07:55:13Z</dcterms:modified>
</cp:coreProperties>
</file>