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Sales Analysis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                                                        - Karthik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3600" b="1">
                <a:solidFill>
                  <a:srgbClr val="FF0000"/>
                </a:solidFill>
              </a:rPr>
              <a:t>Best Month of Sales</a:t>
            </a:r>
            <a:endParaRPr lang="en-US" sz="3600" b="1">
              <a:solidFill>
                <a:srgbClr val="FF0000"/>
              </a:solidFill>
            </a:endParaRPr>
          </a:p>
        </p:txBody>
      </p:sp>
      <p:pic>
        <p:nvPicPr>
          <p:cNvPr id="6" name="Content Placeholder 5" descr="Best-Month-Sale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12365" y="1466850"/>
            <a:ext cx="6663055" cy="48380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>
                <a:solidFill>
                  <a:srgbClr val="FF0000"/>
                </a:solidFill>
              </a:rPr>
              <a:t>Most Sold City</a:t>
            </a:r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4" name="Content Placeholder 3" descr="Most-sold-city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43580" y="1372870"/>
            <a:ext cx="5704205" cy="51733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3600" b="1">
                <a:solidFill>
                  <a:srgbClr val="FF0000"/>
                </a:solidFill>
              </a:rPr>
              <a:t>Peak Times</a:t>
            </a:r>
            <a:endParaRPr lang="en-US" sz="3600" b="1">
              <a:solidFill>
                <a:srgbClr val="FF0000"/>
              </a:solidFill>
            </a:endParaRPr>
          </a:p>
        </p:txBody>
      </p:sp>
      <p:pic>
        <p:nvPicPr>
          <p:cNvPr id="4" name="Content Placeholder 3" descr="best-hou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38095" y="1691005"/>
            <a:ext cx="7466965" cy="46069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>
                <a:solidFill>
                  <a:srgbClr val="FF0000"/>
                </a:solidFill>
              </a:rPr>
              <a:t>The products which are most sold together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055" y="1441450"/>
            <a:ext cx="11362690" cy="4975225"/>
          </a:xfrm>
        </p:spPr>
        <p:txBody>
          <a:bodyPr>
            <a:normAutofit lnSpcReduction="10000"/>
          </a:bodyPr>
          <a:p>
            <a:pPr>
              <a:buFont typeface="Wingdings" panose="05000000000000000000" charset="0"/>
              <a:buChar char="§"/>
            </a:pPr>
            <a:r>
              <a:rPr lang="en-US" sz="2400" b="1"/>
              <a:t>2 items </a:t>
            </a:r>
            <a:endParaRPr lang="en-US"/>
          </a:p>
          <a:p>
            <a:pPr marL="0" indent="0">
              <a:buNone/>
            </a:pPr>
            <a:r>
              <a:rPr lang="en-US" sz="2000"/>
              <a:t>i. iPhone, Lightning Charging Cable              - 1005 times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ii. Google Phone, USB-C Charging Cable      - 987 times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iii. iPhone, Wired Headphones                      - 447 times</a:t>
            </a:r>
            <a:endParaRPr lang="en-US" sz="2000"/>
          </a:p>
          <a:p>
            <a:pPr>
              <a:buFont typeface="Wingdings" panose="05000000000000000000" charset="0"/>
              <a:buChar char="§"/>
            </a:pPr>
            <a:r>
              <a:rPr lang="en-US" sz="2400" b="1">
                <a:solidFill>
                  <a:schemeClr val="tx1"/>
                </a:solidFill>
              </a:rPr>
              <a:t>3 items</a:t>
            </a:r>
            <a:endParaRPr lang="en-US" sz="2400" b="1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2000">
                <a:solidFill>
                  <a:schemeClr val="tx1"/>
                </a:solidFill>
              </a:rPr>
              <a:t>i. Google Phone, USB-C Charging Cable, Wired Headphones          - 87 </a:t>
            </a:r>
            <a:r>
              <a:rPr lang="en-US" sz="2000">
                <a:sym typeface="+mn-ea"/>
              </a:rPr>
              <a:t>times</a:t>
            </a:r>
            <a:endParaRPr lang="en-US" sz="200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2000">
                <a:solidFill>
                  <a:schemeClr val="tx1"/>
                </a:solidFill>
              </a:rPr>
              <a:t>ii. iPhone, Lightning Charging Cable, Wired Headphones                 - 62 </a:t>
            </a:r>
            <a:r>
              <a:rPr lang="en-US" sz="2000">
                <a:sym typeface="+mn-ea"/>
              </a:rPr>
              <a:t>times</a:t>
            </a:r>
            <a:endParaRPr lang="en-US" sz="200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2000">
                <a:solidFill>
                  <a:schemeClr val="tx1"/>
                </a:solidFill>
              </a:rPr>
              <a:t>iii. iPhone, Lightning Charging Cable, Apple Airpods Headphones  - 47 </a:t>
            </a:r>
            <a:r>
              <a:rPr lang="en-US" sz="2000">
                <a:sym typeface="+mn-ea"/>
              </a:rPr>
              <a:t>times</a:t>
            </a:r>
            <a:endParaRPr lang="en-US" sz="200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sz="2400" b="1">
                <a:solidFill>
                  <a:schemeClr val="tx1"/>
                </a:solidFill>
              </a:rPr>
              <a:t>4 items</a:t>
            </a:r>
            <a:endParaRPr lang="en-US" sz="2400" b="1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2000">
                <a:solidFill>
                  <a:schemeClr val="tx1"/>
                </a:solidFill>
              </a:rPr>
              <a:t>i. iPhone,Lightning Charging Cable,Apple Airpods Headphones,Wired Headphones  -                        4 times</a:t>
            </a:r>
            <a:endParaRPr lang="en-US" sz="200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2000">
                <a:solidFill>
                  <a:schemeClr val="tx1"/>
                </a:solidFill>
              </a:rPr>
              <a:t>ii. Google Phone, USB-C Charging Cable, Bose SoundSport Headphones, Wired Headphones  -       3 times</a:t>
            </a:r>
            <a:endParaRPr lang="en-US" sz="200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2000">
                <a:solidFill>
                  <a:schemeClr val="tx1"/>
                </a:solidFill>
              </a:rPr>
              <a:t>iii. Vareebadd Phone, USB-C Charging Cable, Bose SoundSport Headphones, Wired Headphones - 2times</a:t>
            </a:r>
            <a:endParaRPr 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3600" b="1">
                <a:solidFill>
                  <a:srgbClr val="FF0000"/>
                </a:solidFill>
              </a:rPr>
              <a:t>Most sold product</a:t>
            </a:r>
            <a:endParaRPr lang="en-US" sz="3600" b="1">
              <a:solidFill>
                <a:srgbClr val="FF0000"/>
              </a:solidFill>
            </a:endParaRPr>
          </a:p>
        </p:txBody>
      </p:sp>
      <p:pic>
        <p:nvPicPr>
          <p:cNvPr id="4" name="Content Placeholder 3" descr="most-sold-produc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08885" y="1255395"/>
            <a:ext cx="6816090" cy="56026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Thank You!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931</Words>
  <Application>WPS Presentation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Analysis</dc:title>
  <dc:creator/>
  <cp:lastModifiedBy>KARTHIK</cp:lastModifiedBy>
  <cp:revision>1</cp:revision>
  <dcterms:created xsi:type="dcterms:W3CDTF">2021-01-10T09:59:40Z</dcterms:created>
  <dcterms:modified xsi:type="dcterms:W3CDTF">2021-01-10T09:59:40Z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1033-11.2.0.9937</vt:lpwstr>
  </property>
</Properties>
</file>