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148" d="100"/>
          <a:sy n="148" d="100"/>
        </p:scale>
        <p:origin x="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B115-82D6-854D-8FCB-255CC369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FA60-B407-4E47-976C-AD5BC63F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E2D-1659-2D4B-822C-D0D13E0F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DE91-86A6-DF4C-AEFB-3C20F4E0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EDC0-8028-284C-9C1B-CB6A8B3D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55E1-6926-0F4C-9C2C-12B30969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D892-5703-834D-927A-8AC74D95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5ADF-A32C-6C4A-978E-0E296364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6398-F935-2941-A40F-D719804B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FF9C-79DD-E34C-AE59-732918F0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03F8-5C9B-B64C-A512-4310B2F7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0F1-809F-9E4F-A12E-9E50B3BC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BB7B-58B3-D741-93F9-0DD063A3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07CF-37E9-0E48-A67E-00F4541A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4662-F4D0-9148-93E0-95DEB873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08BF-806B-0C4E-B95F-6237CA07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DAC2-9CD0-8144-B29C-32D97122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1175-94F4-8E4F-B2FA-19C8FDD4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F01B-1DEC-FA47-ACF4-F8A9840D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F6CA-9BAD-1E45-893D-373886F7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6B8E-71F8-F74D-A147-9C068A0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D521-7481-334F-86F9-F9827BAD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65D9-3849-E241-BF73-0A6F67E1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D69E-D2E0-4E4F-94C0-3B606D81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977D-43E0-1B41-9379-84CC7C25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AFC-E960-B041-8C1B-B6C5590C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89D6-851D-A244-9285-0E3FA89D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A4BE-91CE-FC45-9C84-DE3C0B74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5C74-3D97-D944-ACE3-204EBC82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DB3A5-1E19-5040-A46A-942724B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788E-7CB4-FC4A-856A-961E22C9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1A0-A7DB-2948-ACB3-5775B115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3B1A-B30B-DF43-A82A-E04841B3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98F5-1040-094C-96A5-930329A5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16EA-A472-AB4E-91CF-689B15EE4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A2D2B-41A4-E94E-B6F4-D23406C5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06E8C-A6E0-1346-8DD0-F1F7B576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E70B5-9678-E84F-9581-96FE94B6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6B52B-05F9-0246-8F4C-9933146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F286-549F-0649-9AE0-A89A049B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4DB3B-DD53-8C4D-A991-DA7D2B2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4DAD-BEC4-C04F-AAAC-3B052377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9458E-2068-ED49-A580-DBB5A1C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00587-3B2D-5245-A65A-F2645298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E1C8E-50FB-C047-9C4F-5682F456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FEE1-B861-4145-A796-5523617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C0C-56A3-5644-82DA-54D35A9F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D688-3A26-1749-ACBD-EC3B1AD3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37B98-7435-8648-B7C8-907EF72A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62A6-1FB0-A644-ACED-7678547A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A00F-98F7-444A-9F24-0A2A2AC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F5EA-AB65-C34C-90EE-A458836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FED4-5477-2647-AC4B-20B49005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674A0-04E0-8643-BE97-C8F58F884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93DF-F87E-0D4B-84B7-706F4683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877B-9B69-4E4F-8763-5D646A1A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71A2-5BDA-944C-B3FF-0BA9A219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D7D6-B76C-DE4C-9B9F-F7A4153A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5EE8-7AE1-5041-B095-D573896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9E92-E8DD-BC48-9577-29089A3C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71AE-5297-414A-8FBD-6CC0F4DA2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522B-9085-614C-BED8-23A97945BB9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37DF-92BA-1445-AD8A-BA8C0FD43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18F7-85A9-F847-98B7-21620CD76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59B2-3C29-234E-85E2-595F153C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30AF8-F32E-5A44-AED8-C619C4A8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558209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5AB23-F63D-5C4D-A089-1151BEDC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329609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10705FC-2EF1-B64F-ADC1-1D7635BBA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78680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08D1F8-8CD1-BE42-9935-EF2699F8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3558209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22F7BD9-8419-3443-A6AB-9B347E93A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4091609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Read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(Instr. or Data)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6246A9B-FFA2-314D-80F3-B918412B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558209"/>
            <a:ext cx="7667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880028B-CE3B-8A4F-ADA3-D4C6596D9B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95475" y="3618534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CE80B67-73BA-674B-A383-B86443734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37106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F3C0E-8539-404E-B86B-9BC468B2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3634409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334383A-B714-CF45-B23F-C50F8377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4777409"/>
            <a:ext cx="903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Write Data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A4C9B9BB-0D68-634C-8F9C-0684E503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3634409"/>
            <a:ext cx="1036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Read Addr 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4477DCE-FAB0-0144-9D0E-B4693FF4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4015409"/>
            <a:ext cx="1036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Read Addr 2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4B7DFF0-DFA7-F048-90FE-5ADD8A4C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4396409"/>
            <a:ext cx="903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Write Addr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9B3F93B-8DF7-3D4E-BD2E-80DE1BAF4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3863009"/>
            <a:ext cx="7921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Register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AE06257-5882-3A4D-A77A-B86FBF87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3786809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Read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 Data 1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DAEA455-B635-414A-A3DA-31D354737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72609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Read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 Data 2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4BDE3FC-19FB-3442-98A6-F5FD6AD8E03D}"/>
              </a:ext>
            </a:extLst>
          </p:cNvPr>
          <p:cNvSpPr>
            <a:spLocks/>
          </p:cNvSpPr>
          <p:nvPr/>
        </p:nvSpPr>
        <p:spPr bwMode="auto">
          <a:xfrm>
            <a:off x="8864600" y="3710609"/>
            <a:ext cx="533400" cy="13716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2147483646 h 1099"/>
              <a:gd name="T4" fmla="*/ 2147483646 w 388"/>
              <a:gd name="T5" fmla="*/ 2147483646 h 1099"/>
              <a:gd name="T6" fmla="*/ 0 w 388"/>
              <a:gd name="T7" fmla="*/ 2147483646 h 1099"/>
              <a:gd name="T8" fmla="*/ 0 w 388"/>
              <a:gd name="T9" fmla="*/ 2147483646 h 1099"/>
              <a:gd name="T10" fmla="*/ 2147483646 w 388"/>
              <a:gd name="T11" fmla="*/ 2147483646 h 1099"/>
              <a:gd name="T12" fmla="*/ 2147483646 w 388"/>
              <a:gd name="T13" fmla="*/ 2147483646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9786C2-664C-F54C-8E17-CBE90619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0" y="4320209"/>
            <a:ext cx="504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ALU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7E9CBDBB-5951-DE4C-9895-2134B89F6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9200" y="4396409"/>
            <a:ext cx="0" cy="2202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C898319C-AD01-3243-AB5F-09E15DC81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6614307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C4058AB-3EDF-D043-A547-3F3AFD19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472609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Write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4B6898-860D-EA43-A2CA-DE92C45E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809" y="3554160"/>
            <a:ext cx="159706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E7F8F84A-E04E-1148-BC77-5216159E04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4547808" y="3794116"/>
            <a:ext cx="3257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50" dirty="0">
                <a:latin typeface="Arial" panose="020B0604020202020204" pitchFamily="34" charset="0"/>
              </a:rPr>
              <a:t>IR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99B26D-8B16-CA4A-9F8B-A006FAF4F807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4701209"/>
            <a:ext cx="274638" cy="838200"/>
            <a:chOff x="1920" y="3264"/>
            <a:chExt cx="173" cy="5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1EB315-D1CE-D14A-A609-F0A97CF1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200"/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F56DEF84-8E1A-C74A-BF49-A0AE5E66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40" y="3440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MDR</a:t>
              </a:r>
            </a:p>
          </p:txBody>
        </p:sp>
      </p:grpSp>
      <p:sp>
        <p:nvSpPr>
          <p:cNvPr id="30" name="Line 29">
            <a:extLst>
              <a:ext uri="{FF2B5EF4-FFF2-40B4-BE49-F238E27FC236}">
                <a16:creationId xmlns:a16="http://schemas.microsoft.com/office/drawing/2014/main" id="{E2D7FDA8-FD04-E543-88B3-EF59C6736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320209"/>
            <a:ext cx="152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340417D5-B8D4-9141-8560-A00F20DD6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3939209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75360CE-F6A2-B648-A6E1-E26496AC72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4301" y="3937618"/>
            <a:ext cx="99612" cy="15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93BD7A71-4854-2149-8349-B42CE3120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158409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47F1C-7E55-4B4D-931E-BBDF2305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3482009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CCF23-B054-4643-8707-36F750CD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4396409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1870308-64F0-A34A-B1D5-C513968F22B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7585075" y="3720134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E69A9EF-75B7-3F41-8FBF-94E98D9735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7585075" y="4634534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DAFF7973-DAB7-2C4E-82A1-25E7BA65D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4777409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1A16583B-80D9-8E4F-BCF4-E16C49E4E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3951154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324140-D613-6D47-8AD4-F59D307F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00" y="4015409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6A7C7FAE-674D-1E47-8EB2-918D1E4832C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9498012" y="4245597"/>
            <a:ext cx="735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ALUout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7F05C14A-1F80-6649-BBF4-6B4A38651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6800" y="4396409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5B9E2D0-0C82-F842-A758-F67A42D6F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38630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AutoShape 43">
            <a:extLst>
              <a:ext uri="{FF2B5EF4-FFF2-40B4-BE49-F238E27FC236}">
                <a16:creationId xmlns:a16="http://schemas.microsoft.com/office/drawing/2014/main" id="{1AFEE8BC-50B5-D341-9DEE-DD0AF5C3C0C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85100" y="5172445"/>
            <a:ext cx="1371599" cy="228600"/>
          </a:xfrm>
          <a:prstGeom prst="trapezoid">
            <a:avLst>
              <a:gd name="adj" fmla="val 10657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17D0EEB3-EEAB-F84F-9698-406A07D4D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49298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AutoShape 45">
            <a:extLst>
              <a:ext uri="{FF2B5EF4-FFF2-40B4-BE49-F238E27FC236}">
                <a16:creationId xmlns:a16="http://schemas.microsoft.com/office/drawing/2014/main" id="{C1742780-4739-3245-8CCC-E11363A3E7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98700" y="3824909"/>
            <a:ext cx="6096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2C13246C-4F43-3D4D-8C66-2B7362ED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39392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889465D5-9DD7-8649-A05D-95677A6BA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177209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5FAC86C3-B547-864A-A2BA-2A2FFF6F5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40916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0986F65E-B1D7-7742-8F35-35A71315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4091609"/>
            <a:ext cx="0" cy="2534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E17702C4-76CC-3A46-9D58-2CE3F3338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477740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DCA3B5E1-5530-1E42-A6A1-CEBF9FCB1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4777408"/>
            <a:ext cx="0" cy="1717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AutoShape 52">
            <a:extLst>
              <a:ext uri="{FF2B5EF4-FFF2-40B4-BE49-F238E27FC236}">
                <a16:creationId xmlns:a16="http://schemas.microsoft.com/office/drawing/2014/main" id="{9C5BC1D7-7B29-764A-86F4-9151956E59A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6760" y="4422049"/>
            <a:ext cx="73708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53">
            <a:extLst>
              <a:ext uri="{FF2B5EF4-FFF2-40B4-BE49-F238E27FC236}">
                <a16:creationId xmlns:a16="http://schemas.microsoft.com/office/drawing/2014/main" id="{2AB30C79-3C9E-E44D-8F40-F41928E9F9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70500" y="5095393"/>
            <a:ext cx="6096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E7BBA86F-89A5-6847-B402-4336E045F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4726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AutoShape 56">
            <a:extLst>
              <a:ext uri="{FF2B5EF4-FFF2-40B4-BE49-F238E27FC236}">
                <a16:creationId xmlns:a16="http://schemas.microsoft.com/office/drawing/2014/main" id="{BA836775-25A6-9F40-943C-C3A06DD0F5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728200" y="3177209"/>
            <a:ext cx="8382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4C420C1F-5CF4-6C48-9368-3843EA1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5006009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FA09F5B3-C572-564F-A473-9C0A59F09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07048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BC630FD1-F963-C641-ADA1-C5C9AE976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76" y="3863008"/>
            <a:ext cx="881823" cy="80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2957094A-6759-9644-AF72-C3AA8FA46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376" y="4082680"/>
            <a:ext cx="881824" cy="8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1671708-7DFF-1F4B-A93A-77EFB1F1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0" y="5436395"/>
            <a:ext cx="503239" cy="36449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7CBD0-C353-004F-B1A5-DEFDBFD4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432" y="544716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Extend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87B6020-8140-904B-B31F-676C7E9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5387009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526834-3E8D-7541-A846-B0985A1E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5387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Shift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left 2</a:t>
            </a: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95DC4D72-E69D-3842-8785-CCE52516C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5615609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BFF34172-3D0D-4240-9E1E-3DEEE2F2C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713" y="5615609"/>
            <a:ext cx="1004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25D98E27-35EC-1C45-A97C-8F1F051D8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6376" y="4320207"/>
            <a:ext cx="119824" cy="8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7B8C6AF1-E132-9145-833D-D420DE856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0445" y="4320208"/>
            <a:ext cx="3" cy="20462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CA233C39-104E-1846-96F8-4C330DE95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199" y="5751967"/>
            <a:ext cx="939717" cy="20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9C7BE73C-D314-0643-8947-25E77220A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45488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AC959641-8D13-8043-90B0-8F6952C8E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32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9E986E72-880C-5B46-ACE9-CAEF9892A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091609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C8E38E2E-6FF7-E146-A12E-03AE065A2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533571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A1E85C4F-E585-1B41-8EA3-4A1DB0700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5334000"/>
            <a:ext cx="0" cy="12918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96EF9ACC-3520-4C49-B6FD-22C27B1C4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6234137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350C8344-422D-7747-9F0F-96C662BD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0154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8">
            <a:extLst>
              <a:ext uri="{FF2B5EF4-FFF2-40B4-BE49-F238E27FC236}">
                <a16:creationId xmlns:a16="http://schemas.microsoft.com/office/drawing/2014/main" id="{F4B882F4-6D73-DB40-9F04-C41A004F2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7774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AEB595F3-02A7-0B4D-B2F1-8379478F5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6495158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E3C0D221-DA37-7146-A532-1A304AF8D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591" y="4777407"/>
            <a:ext cx="5759" cy="17177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5F2A7E31-F86F-3744-9CC4-62B4C52EB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0" y="500600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248C15C7-EC78-FF4B-B3FD-4CED593D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5310809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3">
            <a:extLst>
              <a:ext uri="{FF2B5EF4-FFF2-40B4-BE49-F238E27FC236}">
                <a16:creationId xmlns:a16="http://schemas.microsoft.com/office/drawing/2014/main" id="{0D2712B2-59F0-F340-8732-ECE38AA90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0200" y="5310809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4">
            <a:extLst>
              <a:ext uri="{FF2B5EF4-FFF2-40B4-BE49-F238E27FC236}">
                <a16:creationId xmlns:a16="http://schemas.microsoft.com/office/drawing/2014/main" id="{2DAE3B42-5BAC-274A-A012-FFE02A82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4929809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5">
            <a:extLst>
              <a:ext uri="{FF2B5EF4-FFF2-40B4-BE49-F238E27FC236}">
                <a16:creationId xmlns:a16="http://schemas.microsoft.com/office/drawing/2014/main" id="{14B32D5B-31E5-794E-9BBB-41854C809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5234609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6">
            <a:extLst>
              <a:ext uri="{FF2B5EF4-FFF2-40B4-BE49-F238E27FC236}">
                <a16:creationId xmlns:a16="http://schemas.microsoft.com/office/drawing/2014/main" id="{5956F6BA-7173-FA49-8AD8-0146E781A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4799" y="4853608"/>
            <a:ext cx="1" cy="90236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4E077F-41E1-474A-BB05-9963A6EC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58321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ALU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832835A-CEA8-E447-ADCF-8D0864194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5755979"/>
            <a:ext cx="533400" cy="6858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44E9126E-7DF9-1544-A479-799D0EFD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3400" y="439640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0">
            <a:extLst>
              <a:ext uri="{FF2B5EF4-FFF2-40B4-BE49-F238E27FC236}">
                <a16:creationId xmlns:a16="http://schemas.microsoft.com/office/drawing/2014/main" id="{6CD11C56-B902-324D-9B32-545BC8A35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9600" y="3253409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1">
            <a:extLst>
              <a:ext uri="{FF2B5EF4-FFF2-40B4-BE49-F238E27FC236}">
                <a16:creationId xmlns:a16="http://schemas.microsoft.com/office/drawing/2014/main" id="{C9022E5B-9C7D-D84B-A190-E4E298478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177209"/>
            <a:ext cx="581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2">
            <a:extLst>
              <a:ext uri="{FF2B5EF4-FFF2-40B4-BE49-F238E27FC236}">
                <a16:creationId xmlns:a16="http://schemas.microsoft.com/office/drawing/2014/main" id="{4FA7CE91-1A77-F542-9D06-9A9C6AB1C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1800" y="3710609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F11B83B7-4C9D-CD45-BB71-9E13C5F6D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177209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29CE441-C270-DC42-9E45-5C689CAD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800" y="2720009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AE2681-DCB5-0342-BCBE-23CF2B29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800" y="2720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Shift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left 2</a:t>
            </a:r>
          </a:p>
        </p:txBody>
      </p:sp>
      <p:sp>
        <p:nvSpPr>
          <p:cNvPr id="97" name="Line 96">
            <a:extLst>
              <a:ext uri="{FF2B5EF4-FFF2-40B4-BE49-F238E27FC236}">
                <a16:creationId xmlns:a16="http://schemas.microsoft.com/office/drawing/2014/main" id="{1A686795-2ACA-204F-BF65-6F5F3008A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3024809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C8A91919-1243-D747-8E2D-93E68CF17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0" y="3024809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98">
            <a:extLst>
              <a:ext uri="{FF2B5EF4-FFF2-40B4-BE49-F238E27FC236}">
                <a16:creationId xmlns:a16="http://schemas.microsoft.com/office/drawing/2014/main" id="{610B3010-0C74-8341-8D6B-37025FD1D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634409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D3DE8B86-C7A4-A844-B6F0-AF46545C6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510209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00">
            <a:extLst>
              <a:ext uri="{FF2B5EF4-FFF2-40B4-BE49-F238E27FC236}">
                <a16:creationId xmlns:a16="http://schemas.microsoft.com/office/drawing/2014/main" id="{F1776034-CFF7-1047-9723-C30FE06CF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1600" y="3253409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01">
            <a:extLst>
              <a:ext uri="{FF2B5EF4-FFF2-40B4-BE49-F238E27FC236}">
                <a16:creationId xmlns:a16="http://schemas.microsoft.com/office/drawing/2014/main" id="{FB5CFC94-92D8-CB4E-A9ED-63DE55C75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9200" y="3863009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2">
            <a:extLst>
              <a:ext uri="{FF2B5EF4-FFF2-40B4-BE49-F238E27FC236}">
                <a16:creationId xmlns:a16="http://schemas.microsoft.com/office/drawing/2014/main" id="{0903966E-69B1-514E-BC83-C00F1AC82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8200" y="355820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>
            <a:extLst>
              <a:ext uri="{FF2B5EF4-FFF2-40B4-BE49-F238E27FC236}">
                <a16:creationId xmlns:a16="http://schemas.microsoft.com/office/drawing/2014/main" id="{3242E81C-D154-C34C-98D2-50ED9F48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8200" y="3863009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4">
            <a:extLst>
              <a:ext uri="{FF2B5EF4-FFF2-40B4-BE49-F238E27FC236}">
                <a16:creationId xmlns:a16="http://schemas.microsoft.com/office/drawing/2014/main" id="{C673827F-06F6-7C40-9EB0-7CC817F3E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8200" y="3558209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>
            <a:extLst>
              <a:ext uri="{FF2B5EF4-FFF2-40B4-BE49-F238E27FC236}">
                <a16:creationId xmlns:a16="http://schemas.microsoft.com/office/drawing/2014/main" id="{10C42516-EB0C-A541-A53E-81A214586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9600" y="3253409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>
            <a:extLst>
              <a:ext uri="{FF2B5EF4-FFF2-40B4-BE49-F238E27FC236}">
                <a16:creationId xmlns:a16="http://schemas.microsoft.com/office/drawing/2014/main" id="{68BC59A9-CF48-7E4B-980F-B96908F46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3024809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107D745-D567-694B-897E-A5D2D05C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3484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solidFill>
                  <a:schemeClr val="accent1"/>
                </a:solidFill>
                <a:latin typeface="Arial" panose="020B0604020202020204" pitchFamily="34" charset="0"/>
              </a:rPr>
              <a:t>ALUOp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FBF89C-32B6-2E46-AE04-5B388749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1043609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156F86-393D-0943-B47C-762DF8FE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50080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113" name="Line 112">
            <a:extLst>
              <a:ext uri="{FF2B5EF4-FFF2-40B4-BE49-F238E27FC236}">
                <a16:creationId xmlns:a16="http://schemas.microsoft.com/office/drawing/2014/main" id="{C3870808-336E-724D-84DA-644409820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186609"/>
            <a:ext cx="457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>
            <a:extLst>
              <a:ext uri="{FF2B5EF4-FFF2-40B4-BE49-F238E27FC236}">
                <a16:creationId xmlns:a16="http://schemas.microsoft.com/office/drawing/2014/main" id="{243550A4-0056-464E-81B5-9EDBD0FB9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1348409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>
            <a:extLst>
              <a:ext uri="{FF2B5EF4-FFF2-40B4-BE49-F238E27FC236}">
                <a16:creationId xmlns:a16="http://schemas.microsoft.com/office/drawing/2014/main" id="{24499F16-1A23-CE47-AE0A-6855CB834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4501" y="2262809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5">
            <a:extLst>
              <a:ext uri="{FF2B5EF4-FFF2-40B4-BE49-F238E27FC236}">
                <a16:creationId xmlns:a16="http://schemas.microsoft.com/office/drawing/2014/main" id="{84C73952-ADDD-604F-B9E3-876A9DB35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1272209"/>
            <a:ext cx="0" cy="2057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6">
            <a:extLst>
              <a:ext uri="{FF2B5EF4-FFF2-40B4-BE49-F238E27FC236}">
                <a16:creationId xmlns:a16="http://schemas.microsoft.com/office/drawing/2014/main" id="{BB0C533B-7B88-654E-B66D-B4CFCF22A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1577009"/>
            <a:ext cx="0" cy="2133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8">
            <a:extLst>
              <a:ext uri="{FF2B5EF4-FFF2-40B4-BE49-F238E27FC236}">
                <a16:creationId xmlns:a16="http://schemas.microsoft.com/office/drawing/2014/main" id="{B358D453-A333-2F49-9642-C59C73E0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958" y="1855434"/>
            <a:ext cx="0" cy="170983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9">
            <a:extLst>
              <a:ext uri="{FF2B5EF4-FFF2-40B4-BE49-F238E27FC236}">
                <a16:creationId xmlns:a16="http://schemas.microsoft.com/office/drawing/2014/main" id="{EFC34571-0F9F-0D44-9BA6-E95C607E7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020" y="2186609"/>
            <a:ext cx="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20">
            <a:extLst>
              <a:ext uri="{FF2B5EF4-FFF2-40B4-BE49-F238E27FC236}">
                <a16:creationId xmlns:a16="http://schemas.microsoft.com/office/drawing/2014/main" id="{9E5E1895-DA9F-CA48-BF63-1739F0FE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5920409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21">
            <a:extLst>
              <a:ext uri="{FF2B5EF4-FFF2-40B4-BE49-F238E27FC236}">
                <a16:creationId xmlns:a16="http://schemas.microsoft.com/office/drawing/2014/main" id="{6D4C0995-71AF-2D4F-A5B9-F569DDB72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2034209"/>
            <a:ext cx="0" cy="3886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22">
            <a:extLst>
              <a:ext uri="{FF2B5EF4-FFF2-40B4-BE49-F238E27FC236}">
                <a16:creationId xmlns:a16="http://schemas.microsoft.com/office/drawing/2014/main" id="{17AC6A3B-B581-B849-953F-2E3ED67FE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5429249"/>
            <a:ext cx="0" cy="49115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3">
            <a:extLst>
              <a:ext uri="{FF2B5EF4-FFF2-40B4-BE49-F238E27FC236}">
                <a16:creationId xmlns:a16="http://schemas.microsoft.com/office/drawing/2014/main" id="{9EDB57B8-D8C2-FB48-9569-3DE2D3101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020" y="2203781"/>
            <a:ext cx="883989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159031-6346-0045-84C4-ECA465F6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1983767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IRWrite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26" name="Line 125">
            <a:extLst>
              <a:ext uri="{FF2B5EF4-FFF2-40B4-BE49-F238E27FC236}">
                <a16:creationId xmlns:a16="http://schemas.microsoft.com/office/drawing/2014/main" id="{BCAC7339-9B7E-BC44-803D-E2E951625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2034209"/>
            <a:ext cx="990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882504A-D8EB-7943-B599-03C9124E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18056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solidFill>
                  <a:schemeClr val="accent1"/>
                </a:solidFill>
                <a:latin typeface="Arial" panose="020B0604020202020204" pitchFamily="34" charset="0"/>
              </a:rPr>
              <a:t>MemtoReg</a:t>
            </a:r>
          </a:p>
        </p:txBody>
      </p:sp>
      <p:sp>
        <p:nvSpPr>
          <p:cNvPr id="128" name="Line 127">
            <a:extLst>
              <a:ext uri="{FF2B5EF4-FFF2-40B4-BE49-F238E27FC236}">
                <a16:creationId xmlns:a16="http://schemas.microsoft.com/office/drawing/2014/main" id="{76727AA1-EB71-0C44-91F9-D8474C5C4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958" y="1855434"/>
            <a:ext cx="1717842" cy="231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42BA43F-1668-CF41-8979-3726CB19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633113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MemWrite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2" name="Line 131">
            <a:extLst>
              <a:ext uri="{FF2B5EF4-FFF2-40B4-BE49-F238E27FC236}">
                <a16:creationId xmlns:a16="http://schemas.microsoft.com/office/drawing/2014/main" id="{70E9E95F-B7AD-F944-8901-2B354D51A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1577009"/>
            <a:ext cx="2819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DB35CC0-A1D6-834E-A8CB-6CC574E7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13484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solidFill>
                  <a:schemeClr val="accent1"/>
                </a:solidFill>
                <a:latin typeface="Arial" panose="020B0604020202020204" pitchFamily="34" charset="0"/>
              </a:rPr>
              <a:t>IorD</a:t>
            </a:r>
          </a:p>
        </p:txBody>
      </p:sp>
      <p:sp>
        <p:nvSpPr>
          <p:cNvPr id="134" name="AutoShape 133">
            <a:extLst>
              <a:ext uri="{FF2B5EF4-FFF2-40B4-BE49-F238E27FC236}">
                <a16:creationId xmlns:a16="http://schemas.microsoft.com/office/drawing/2014/main" id="{4BCBB796-F911-0241-84F5-FF3E9299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119809"/>
            <a:ext cx="381000" cy="304800"/>
          </a:xfrm>
          <a:prstGeom prst="moon">
            <a:avLst>
              <a:gd name="adj" fmla="val 77083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135" name="Line 134">
            <a:extLst>
              <a:ext uri="{FF2B5EF4-FFF2-40B4-BE49-F238E27FC236}">
                <a16:creationId xmlns:a16="http://schemas.microsoft.com/office/drawing/2014/main" id="{36397D13-7818-F746-A123-FCB47FA49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1272209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0220FD-76E9-5044-AB78-2AF7CE1A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11198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solidFill>
                  <a:schemeClr val="accent1"/>
                </a:solidFill>
                <a:latin typeface="Arial" panose="020B0604020202020204" pitchFamily="34" charset="0"/>
              </a:rPr>
              <a:t>PCWrite</a:t>
            </a:r>
          </a:p>
        </p:txBody>
      </p:sp>
      <p:sp>
        <p:nvSpPr>
          <p:cNvPr id="137" name="AutoShape 136">
            <a:extLst>
              <a:ext uri="{FF2B5EF4-FFF2-40B4-BE49-F238E27FC236}">
                <a16:creationId xmlns:a16="http://schemas.microsoft.com/office/drawing/2014/main" id="{B7E862C2-1A96-274C-AA5C-E76C6E27E2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08400" y="891209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138" name="Line 137">
            <a:extLst>
              <a:ext uri="{FF2B5EF4-FFF2-40B4-BE49-F238E27FC236}">
                <a16:creationId xmlns:a16="http://schemas.microsoft.com/office/drawing/2014/main" id="{FD20312F-8EAC-6247-B6BA-7075BC56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1196009"/>
            <a:ext cx="381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38">
            <a:extLst>
              <a:ext uri="{FF2B5EF4-FFF2-40B4-BE49-F238E27FC236}">
                <a16:creationId xmlns:a16="http://schemas.microsoft.com/office/drawing/2014/main" id="{1E7A37C6-CBA2-EB49-B378-A4BAC538C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043609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9">
            <a:extLst>
              <a:ext uri="{FF2B5EF4-FFF2-40B4-BE49-F238E27FC236}">
                <a16:creationId xmlns:a16="http://schemas.microsoft.com/office/drawing/2014/main" id="{D97DFF38-081E-5A43-BAFF-565A141C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043609"/>
            <a:ext cx="304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0">
            <a:extLst>
              <a:ext uri="{FF2B5EF4-FFF2-40B4-BE49-F238E27FC236}">
                <a16:creationId xmlns:a16="http://schemas.microsoft.com/office/drawing/2014/main" id="{5C99388E-1202-6E4C-8C91-B4AD1A3BA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1119809"/>
            <a:ext cx="1600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67C21D-3EE5-5F43-A8F6-0552EDF8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903735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PCWriteCond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3" name="Line 142">
            <a:extLst>
              <a:ext uri="{FF2B5EF4-FFF2-40B4-BE49-F238E27FC236}">
                <a16:creationId xmlns:a16="http://schemas.microsoft.com/office/drawing/2014/main" id="{2CA0D702-D65D-DF41-8687-6CF35BDC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967409"/>
            <a:ext cx="2667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3">
            <a:extLst>
              <a:ext uri="{FF2B5EF4-FFF2-40B4-BE49-F238E27FC236}">
                <a16:creationId xmlns:a16="http://schemas.microsoft.com/office/drawing/2014/main" id="{C1784A57-7069-8446-BF25-7D22519ED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3329609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44">
            <a:extLst>
              <a:ext uri="{FF2B5EF4-FFF2-40B4-BE49-F238E27FC236}">
                <a16:creationId xmlns:a16="http://schemas.microsoft.com/office/drawing/2014/main" id="{EE2BA52C-E3BE-4D49-AB23-175D2932B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3329609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45">
            <a:extLst>
              <a:ext uri="{FF2B5EF4-FFF2-40B4-BE49-F238E27FC236}">
                <a16:creationId xmlns:a16="http://schemas.microsoft.com/office/drawing/2014/main" id="{75D15A03-7410-F945-9893-21E0919AB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2186609"/>
            <a:ext cx="0" cy="1143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CA9FCD-035F-8141-8562-69E5AB41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074" y="1964272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RegDst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8" name="Line 147">
            <a:extLst>
              <a:ext uri="{FF2B5EF4-FFF2-40B4-BE49-F238E27FC236}">
                <a16:creationId xmlns:a16="http://schemas.microsoft.com/office/drawing/2014/main" id="{DD193D0E-B7F4-7E47-848B-C4DDB19DE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2034209"/>
            <a:ext cx="0" cy="1600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48">
            <a:extLst>
              <a:ext uri="{FF2B5EF4-FFF2-40B4-BE49-F238E27FC236}">
                <a16:creationId xmlns:a16="http://schemas.microsoft.com/office/drawing/2014/main" id="{46F58FE8-0F91-C84F-B003-4BC7A91B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2034209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54DB087-8547-BC4F-BF36-9A688CA9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18056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solidFill>
                  <a:schemeClr val="accent1"/>
                </a:solidFill>
                <a:latin typeface="Arial" panose="020B0604020202020204" pitchFamily="34" charset="0"/>
              </a:rPr>
              <a:t>RegWrite</a:t>
            </a:r>
          </a:p>
        </p:txBody>
      </p:sp>
      <p:sp>
        <p:nvSpPr>
          <p:cNvPr id="151" name="Line 150">
            <a:extLst>
              <a:ext uri="{FF2B5EF4-FFF2-40B4-BE49-F238E27FC236}">
                <a16:creationId xmlns:a16="http://schemas.microsoft.com/office/drawing/2014/main" id="{4B1C0263-1AAC-E041-A763-2E60669AC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480" y="1872691"/>
            <a:ext cx="2382520" cy="911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1">
            <a:extLst>
              <a:ext uri="{FF2B5EF4-FFF2-40B4-BE49-F238E27FC236}">
                <a16:creationId xmlns:a16="http://schemas.microsoft.com/office/drawing/2014/main" id="{6601241B-3F35-114B-A613-3A35243BF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0" y="1881809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3AA592C-1CC1-654E-B54C-9B36DF50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1659472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ALUSrcA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4" name="Line 153">
            <a:extLst>
              <a:ext uri="{FF2B5EF4-FFF2-40B4-BE49-F238E27FC236}">
                <a16:creationId xmlns:a16="http://schemas.microsoft.com/office/drawing/2014/main" id="{9EA17F79-56B4-0C49-BD71-2887DD96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729409"/>
            <a:ext cx="2590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54">
            <a:extLst>
              <a:ext uri="{FF2B5EF4-FFF2-40B4-BE49-F238E27FC236}">
                <a16:creationId xmlns:a16="http://schemas.microsoft.com/office/drawing/2014/main" id="{35D40B12-F2F5-E646-BF95-1A64C6446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487" y="1729408"/>
            <a:ext cx="11113" cy="431658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8BFB7A-79F4-C74D-AD83-5955CE02B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1507072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ALUSrcB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9" name="Line 158">
            <a:extLst>
              <a:ext uri="{FF2B5EF4-FFF2-40B4-BE49-F238E27FC236}">
                <a16:creationId xmlns:a16="http://schemas.microsoft.com/office/drawing/2014/main" id="{EE61DA5A-9E4B-604B-9359-430830722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577009"/>
            <a:ext cx="3429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59">
            <a:extLst>
              <a:ext uri="{FF2B5EF4-FFF2-40B4-BE49-F238E27FC236}">
                <a16:creationId xmlns:a16="http://schemas.microsoft.com/office/drawing/2014/main" id="{335F24DF-7BBC-F046-A7E4-8495FFAB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5800" y="1577009"/>
            <a:ext cx="0" cy="452187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60">
            <a:extLst>
              <a:ext uri="{FF2B5EF4-FFF2-40B4-BE49-F238E27FC236}">
                <a16:creationId xmlns:a16="http://schemas.microsoft.com/office/drawing/2014/main" id="{15559D1B-9673-3C44-B357-885CD818F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3400" y="6094868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6CB399A-41A9-F142-AA65-CF01086DB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0" y="3939209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zero</a:t>
            </a:r>
          </a:p>
        </p:txBody>
      </p:sp>
      <p:sp>
        <p:nvSpPr>
          <p:cNvPr id="163" name="Line 162">
            <a:extLst>
              <a:ext uri="{FF2B5EF4-FFF2-40B4-BE49-F238E27FC236}">
                <a16:creationId xmlns:a16="http://schemas.microsoft.com/office/drawing/2014/main" id="{F96AF523-BA83-504B-9AE8-2ABBDAF1C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424609"/>
            <a:ext cx="396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35C81D7-24D2-F243-B9DA-08CBCC36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19600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PCSource</a:t>
            </a:r>
            <a:endParaRPr lang="en-US" altLang="en-US" sz="12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65" name="Line 164">
            <a:extLst>
              <a:ext uri="{FF2B5EF4-FFF2-40B4-BE49-F238E27FC236}">
                <a16:creationId xmlns:a16="http://schemas.microsoft.com/office/drawing/2014/main" id="{60A4148F-B3FF-CF42-8080-5E8C33C11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9200" y="1424609"/>
            <a:ext cx="0" cy="1524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65">
            <a:extLst>
              <a:ext uri="{FF2B5EF4-FFF2-40B4-BE49-F238E27FC236}">
                <a16:creationId xmlns:a16="http://schemas.microsoft.com/office/drawing/2014/main" id="{D60C758D-CD20-2F4C-9AA9-5CDF9354F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43809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66">
            <a:extLst>
              <a:ext uri="{FF2B5EF4-FFF2-40B4-BE49-F238E27FC236}">
                <a16:creationId xmlns:a16="http://schemas.microsoft.com/office/drawing/2014/main" id="{D27B4C45-3428-8240-A963-6D6BEF4EE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43809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67">
            <a:extLst>
              <a:ext uri="{FF2B5EF4-FFF2-40B4-BE49-F238E27FC236}">
                <a16:creationId xmlns:a16="http://schemas.microsoft.com/office/drawing/2014/main" id="{2A5D577B-F07A-CD45-B0C8-2A0A204C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2643809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B490BA8-1490-174D-BE90-433A967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392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246044B-1600-2948-9CD7-2E23EAE2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2518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7F70857-878F-4649-8C93-F93F6E019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3964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 dirty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DE45D2-9211-F94C-938B-75E6CFE6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9298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B9519EB-0FA9-2349-BB0D-2EC3B494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314" y="3783925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 dirty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B5FC31A-FD29-3545-B71E-F2F2249B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4058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543782-A3A5-BF4F-8D29-F5BE6AFF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1772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312FA82-0B67-9044-94C7-CDAA939E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7012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F283CC1-A8BB-D541-B0B9-116DCEE5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582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9CC6986-C200-8044-AFBB-EE1FD1E3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584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4B53EC4-BBAA-6244-B528-2877D599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32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3458A60-DAB0-7E40-AE1A-C70600AE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344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E7B414-8866-4745-8192-F841625F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1584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F6D7936-6DDF-8F4D-B1B4-FCE20285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29486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946E03-D617-F448-BEF1-C1F45F80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3870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 dirty="0">
                <a:solidFill>
                  <a:schemeClr val="accent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5DDE9B6-1101-DC45-B7A5-59700C79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53609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4DC8551-36ED-854A-BC92-F7A02B7C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1" y="6043333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b="0" dirty="0">
                <a:latin typeface="Arial" panose="020B0604020202020204" pitchFamily="34" charset="0"/>
              </a:rPr>
              <a:t>[5-0]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06984F5-822B-AA42-B4CC-01989676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96209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Instr[25-0]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7A35659-DF73-9843-BB01-BCC30A82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415209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PC[31-28]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851608D-DB9F-D840-99D3-746FD1AC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37405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b="0" dirty="0">
                <a:latin typeface="Arial" panose="020B0604020202020204" pitchFamily="34" charset="0"/>
              </a:rPr>
              <a:t>[15-0]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A51F5-D8EA-584C-999B-2F38629267E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59298" y="2518396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b="0" dirty="0">
                <a:latin typeface="Arial" panose="020B0604020202020204" pitchFamily="34" charset="0"/>
              </a:rPr>
              <a:t>[31-26]</a:t>
            </a:r>
          </a:p>
        </p:txBody>
      </p:sp>
      <p:sp>
        <p:nvSpPr>
          <p:cNvPr id="190" name="Line 189">
            <a:extLst>
              <a:ext uri="{FF2B5EF4-FFF2-40B4-BE49-F238E27FC236}">
                <a16:creationId xmlns:a16="http://schemas.microsoft.com/office/drawing/2014/main" id="{73270FAE-0D70-214A-AB04-841C1EBDF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686" y="510209"/>
            <a:ext cx="4762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190">
            <a:extLst>
              <a:ext uri="{FF2B5EF4-FFF2-40B4-BE49-F238E27FC236}">
                <a16:creationId xmlns:a16="http://schemas.microsoft.com/office/drawing/2014/main" id="{D9A143E6-D154-9A43-9103-9B9040EDC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1779" y="510209"/>
            <a:ext cx="1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91">
            <a:extLst>
              <a:ext uri="{FF2B5EF4-FFF2-40B4-BE49-F238E27FC236}">
                <a16:creationId xmlns:a16="http://schemas.microsoft.com/office/drawing/2014/main" id="{5CBDBF24-2801-4144-AF14-771C5C162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539409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92">
            <a:extLst>
              <a:ext uri="{FF2B5EF4-FFF2-40B4-BE49-F238E27FC236}">
                <a16:creationId xmlns:a16="http://schemas.microsoft.com/office/drawing/2014/main" id="{C6F7AEA9-91D7-1740-A5A3-B40EC89EE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948609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Text Box 193">
            <a:extLst>
              <a:ext uri="{FF2B5EF4-FFF2-40B4-BE49-F238E27FC236}">
                <a16:creationId xmlns:a16="http://schemas.microsoft.com/office/drawing/2014/main" id="{ECC2C31A-7AEC-4646-A4EE-C582D59F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1560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>
                <a:latin typeface="Arial" panose="020B0604020202020204" pitchFamily="34" charset="0"/>
              </a:rPr>
              <a:t>32</a:t>
            </a:r>
          </a:p>
        </p:txBody>
      </p:sp>
      <p:sp>
        <p:nvSpPr>
          <p:cNvPr id="195" name="Text Box 194">
            <a:extLst>
              <a:ext uri="{FF2B5EF4-FFF2-40B4-BE49-F238E27FC236}">
                <a16:creationId xmlns:a16="http://schemas.microsoft.com/office/drawing/2014/main" id="{746A83FE-53BF-4E42-80C0-A72061EE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72000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196" name="Line 195">
            <a:extLst>
              <a:ext uri="{FF2B5EF4-FFF2-40B4-BE49-F238E27FC236}">
                <a16:creationId xmlns:a16="http://schemas.microsoft.com/office/drawing/2014/main" id="{7B03C743-3D3D-4044-8DD7-C9A2A56CC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8778" y="803564"/>
            <a:ext cx="16857" cy="321184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1E9FD6-67F8-7140-B02F-F2F5BC8E158C}"/>
              </a:ext>
            </a:extLst>
          </p:cNvPr>
          <p:cNvGrpSpPr/>
          <p:nvPr/>
        </p:nvGrpSpPr>
        <p:grpSpPr>
          <a:xfrm>
            <a:off x="6685280" y="662609"/>
            <a:ext cx="228600" cy="631825"/>
            <a:chOff x="11115040" y="1881809"/>
            <a:chExt cx="228600" cy="631825"/>
          </a:xfrm>
        </p:grpSpPr>
        <p:sp>
          <p:nvSpPr>
            <p:cNvPr id="197" name="AutoShape 55">
              <a:extLst>
                <a:ext uri="{FF2B5EF4-FFF2-40B4-BE49-F238E27FC236}">
                  <a16:creationId xmlns:a16="http://schemas.microsoft.com/office/drawing/2014/main" id="{5D0AA069-03BD-3448-A400-DF47E482AD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924540" y="2072309"/>
              <a:ext cx="609600" cy="2286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A701A36-A262-6942-A4CB-ED929856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6160" y="2186609"/>
              <a:ext cx="15240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b="0">
                  <a:solidFill>
                    <a:schemeClr val="accent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849CBC4-442E-F04F-90DC-34DDBBB2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6160" y="1881809"/>
              <a:ext cx="15240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1400" b="0">
                  <a:solidFill>
                    <a:schemeClr val="accent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01" name="Line 162">
            <a:extLst>
              <a:ext uri="{FF2B5EF4-FFF2-40B4-BE49-F238E27FC236}">
                <a16:creationId xmlns:a16="http://schemas.microsoft.com/office/drawing/2014/main" id="{ACC0A014-1160-0447-B326-14EFAC23B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799" y="799767"/>
            <a:ext cx="2401456" cy="841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62">
            <a:extLst>
              <a:ext uri="{FF2B5EF4-FFF2-40B4-BE49-F238E27FC236}">
                <a16:creationId xmlns:a16="http://schemas.microsoft.com/office/drawing/2014/main" id="{8BA8EDEF-16D2-FB49-BD0E-82519D80E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1032497"/>
            <a:ext cx="1717350" cy="18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62">
            <a:extLst>
              <a:ext uri="{FF2B5EF4-FFF2-40B4-BE49-F238E27FC236}">
                <a16:creationId xmlns:a16="http://schemas.microsoft.com/office/drawing/2014/main" id="{ECD1E642-297D-EA47-8E1B-184FC7329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1329882"/>
            <a:ext cx="685800" cy="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62">
            <a:extLst>
              <a:ext uri="{FF2B5EF4-FFF2-40B4-BE49-F238E27FC236}">
                <a16:creationId xmlns:a16="http://schemas.microsoft.com/office/drawing/2014/main" id="{3FD9F8F5-DF89-BD43-B14D-8D2A9C03F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019" y="1190324"/>
            <a:ext cx="999" cy="14299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A6CC2A9-6992-CF47-8D3E-6D8E0C55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109569"/>
            <a:ext cx="685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04875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04875">
              <a:spcBef>
                <a:spcPct val="2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900" b="0" dirty="0" err="1">
                <a:solidFill>
                  <a:schemeClr val="accent1"/>
                </a:solidFill>
                <a:latin typeface="Arial" panose="020B0604020202020204" pitchFamily="34" charset="0"/>
              </a:rPr>
              <a:t>ZeroNotZero</a:t>
            </a:r>
            <a:endParaRPr lang="en-US" altLang="en-US" sz="9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6AE9001-CDD8-B248-932B-6A2C8F73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002" y="5587537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4</a:t>
            </a:r>
            <a:endParaRPr lang="en-US" altLang="en-US" sz="14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7" name="Line 66">
            <a:extLst>
              <a:ext uri="{FF2B5EF4-FFF2-40B4-BE49-F238E27FC236}">
                <a16:creationId xmlns:a16="http://schemas.microsoft.com/office/drawing/2014/main" id="{B1A0504B-4324-2348-BC9D-E9C1880B1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0799" y="5806983"/>
            <a:ext cx="70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83">
            <a:extLst>
              <a:ext uri="{FF2B5EF4-FFF2-40B4-BE49-F238E27FC236}">
                <a16:creationId xmlns:a16="http://schemas.microsoft.com/office/drawing/2014/main" id="{35F06600-A02D-2840-A25C-CF93E6E86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6842" y="5788062"/>
            <a:ext cx="1" cy="2546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3F31F8E-B38A-9644-883F-94A1BFAE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0" y="5824199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dirty="0">
                <a:latin typeface="Arial" panose="020B0604020202020204" pitchFamily="34" charset="0"/>
              </a:rPr>
              <a:t>[10-6]</a:t>
            </a:r>
            <a:endParaRPr lang="en-US" altLang="en-US" sz="1050" b="0" dirty="0">
              <a:latin typeface="Arial" panose="020B060402020202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C6724E5-D9D1-B445-A3E1-BBCD3483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431" y="5837382"/>
            <a:ext cx="503239" cy="36449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E25A9F7-552F-2247-BE49-9D53570D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915" y="58702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Zero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Extend</a:t>
            </a:r>
          </a:p>
        </p:txBody>
      </p:sp>
      <p:sp>
        <p:nvSpPr>
          <p:cNvPr id="214" name="Line 69">
            <a:extLst>
              <a:ext uri="{FF2B5EF4-FFF2-40B4-BE49-F238E27FC236}">
                <a16:creationId xmlns:a16="http://schemas.microsoft.com/office/drawing/2014/main" id="{E3735664-FD71-7C4F-9314-4A1A52D20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8322" y="6047678"/>
            <a:ext cx="842186" cy="42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83">
            <a:extLst>
              <a:ext uri="{FF2B5EF4-FFF2-40B4-BE49-F238E27FC236}">
                <a16:creationId xmlns:a16="http://schemas.microsoft.com/office/drawing/2014/main" id="{0465B09B-6C4D-6D4A-88E4-085B6507C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082" y="6029669"/>
            <a:ext cx="1155327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91">
            <a:extLst>
              <a:ext uri="{FF2B5EF4-FFF2-40B4-BE49-F238E27FC236}">
                <a16:creationId xmlns:a16="http://schemas.microsoft.com/office/drawing/2014/main" id="{DBF1125F-C03D-AC44-9C40-B42AE5446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5939329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Text Box 193">
            <a:extLst>
              <a:ext uri="{FF2B5EF4-FFF2-40B4-BE49-F238E27FC236}">
                <a16:creationId xmlns:a16="http://schemas.microsoft.com/office/drawing/2014/main" id="{65B3B228-4CA4-FC47-80A6-E93B15D1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602576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>
                <a:latin typeface="Arial" panose="020B0604020202020204" pitchFamily="34" charset="0"/>
              </a:rPr>
              <a:t>32</a:t>
            </a:r>
          </a:p>
        </p:txBody>
      </p:sp>
      <p:sp>
        <p:nvSpPr>
          <p:cNvPr id="220" name="Line 156">
            <a:extLst>
              <a:ext uri="{FF2B5EF4-FFF2-40B4-BE49-F238E27FC236}">
                <a16:creationId xmlns:a16="http://schemas.microsoft.com/office/drawing/2014/main" id="{9CCDF741-B31B-E147-85F2-520C82A7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543" y="6040749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22">
            <a:extLst>
              <a:ext uri="{FF2B5EF4-FFF2-40B4-BE49-F238E27FC236}">
                <a16:creationId xmlns:a16="http://schemas.microsoft.com/office/drawing/2014/main" id="{AD3977E5-0F80-C842-BED8-9293A01B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599" y="5844209"/>
            <a:ext cx="0" cy="201786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AutoShape 56">
            <a:extLst>
              <a:ext uri="{FF2B5EF4-FFF2-40B4-BE49-F238E27FC236}">
                <a16:creationId xmlns:a16="http://schemas.microsoft.com/office/drawing/2014/main" id="{AB84EA30-16D7-AC49-8DFD-BF619235DE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15300" y="3810621"/>
            <a:ext cx="838200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EF76823-EE5B-F14C-8EE2-B25D4B4D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319" y="3970926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  <a:endParaRPr lang="en-US" altLang="en-US" sz="14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4" name="Line 38">
            <a:extLst>
              <a:ext uri="{FF2B5EF4-FFF2-40B4-BE49-F238E27FC236}">
                <a16:creationId xmlns:a16="http://schemas.microsoft.com/office/drawing/2014/main" id="{BB0F17DF-AF79-2F4F-AE0B-A8CA1DB7A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125701"/>
            <a:ext cx="360542" cy="3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80">
            <a:extLst>
              <a:ext uri="{FF2B5EF4-FFF2-40B4-BE49-F238E27FC236}">
                <a16:creationId xmlns:a16="http://schemas.microsoft.com/office/drawing/2014/main" id="{96D32982-36DF-054C-A06C-AF4360C4A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3" y="4133718"/>
            <a:ext cx="3226" cy="6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83">
            <a:extLst>
              <a:ext uri="{FF2B5EF4-FFF2-40B4-BE49-F238E27FC236}">
                <a16:creationId xmlns:a16="http://schemas.microsoft.com/office/drawing/2014/main" id="{38BCA427-1D7C-B64B-935C-BC3D19D566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6776" y="4994538"/>
            <a:ext cx="977" cy="2236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83">
            <a:extLst>
              <a:ext uri="{FF2B5EF4-FFF2-40B4-BE49-F238E27FC236}">
                <a16:creationId xmlns:a16="http://schemas.microsoft.com/office/drawing/2014/main" id="{565FC3C7-37F2-084F-8536-0487DBB3A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3250" y="5206370"/>
            <a:ext cx="82541" cy="6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C06F29-9F7B-8147-9D7B-E8F26CFB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1497"/>
            <a:ext cx="152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  <a:endParaRPr lang="en-US" altLang="en-US" sz="1400" b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0" name="Line 70">
            <a:extLst>
              <a:ext uri="{FF2B5EF4-FFF2-40B4-BE49-F238E27FC236}">
                <a16:creationId xmlns:a16="http://schemas.microsoft.com/office/drawing/2014/main" id="{9F00D8BD-721F-B745-8FF4-C77278D32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750423"/>
            <a:ext cx="12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Text Box 193">
            <a:extLst>
              <a:ext uri="{FF2B5EF4-FFF2-40B4-BE49-F238E27FC236}">
                <a16:creationId xmlns:a16="http://schemas.microsoft.com/office/drawing/2014/main" id="{AF3FF092-AE94-D342-A4CF-708332A4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95" y="4604593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>
                <a:latin typeface="Arial" panose="020B0604020202020204" pitchFamily="34" charset="0"/>
              </a:rPr>
              <a:t>32</a:t>
            </a:r>
          </a:p>
        </p:txBody>
      </p:sp>
      <p:sp>
        <p:nvSpPr>
          <p:cNvPr id="232" name="Line 114">
            <a:extLst>
              <a:ext uri="{FF2B5EF4-FFF2-40B4-BE49-F238E27FC236}">
                <a16:creationId xmlns:a16="http://schemas.microsoft.com/office/drawing/2014/main" id="{249A5402-DC1F-FB4F-A633-846FE3FC0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2000" y="224898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7EE5C0-BA4D-1B4E-9E6C-042DB45DB0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91226" y="2538446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b="0" dirty="0">
                <a:latin typeface="Arial" panose="020B0604020202020204" pitchFamily="34" charset="0"/>
              </a:rPr>
              <a:t>[</a:t>
            </a:r>
            <a:r>
              <a:rPr lang="en-US" altLang="en-US" sz="1050" dirty="0">
                <a:latin typeface="Arial" panose="020B0604020202020204" pitchFamily="34" charset="0"/>
              </a:rPr>
              <a:t>5-0</a:t>
            </a:r>
            <a:r>
              <a:rPr lang="en-US" altLang="en-US" sz="1050" b="0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234" name="Line 76">
            <a:extLst>
              <a:ext uri="{FF2B5EF4-FFF2-40B4-BE49-F238E27FC236}">
                <a16:creationId xmlns:a16="http://schemas.microsoft.com/office/drawing/2014/main" id="{C488A11F-2830-F845-9293-916A23DC1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191" y="6376021"/>
            <a:ext cx="3848462" cy="105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FF241E-D045-F24E-B210-DB645D28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576" y="6195733"/>
            <a:ext cx="838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</a:rPr>
              <a:t>Instr</a:t>
            </a:r>
            <a:r>
              <a:rPr lang="en-US" altLang="en-US" sz="1050" b="0" dirty="0">
                <a:latin typeface="Arial" panose="020B0604020202020204" pitchFamily="34" charset="0"/>
              </a:rPr>
              <a:t>[31-26]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235DCE2-2E49-6B44-A295-EA61A787182A}"/>
              </a:ext>
            </a:extLst>
          </p:cNvPr>
          <p:cNvGrpSpPr/>
          <p:nvPr/>
        </p:nvGrpSpPr>
        <p:grpSpPr>
          <a:xfrm rot="16200000">
            <a:off x="7279282" y="873889"/>
            <a:ext cx="288758" cy="335114"/>
            <a:chOff x="7207334" y="934983"/>
            <a:chExt cx="288758" cy="335114"/>
          </a:xfrm>
        </p:grpSpPr>
        <p:sp>
          <p:nvSpPr>
            <p:cNvPr id="237" name="Extract 236">
              <a:extLst>
                <a:ext uri="{FF2B5EF4-FFF2-40B4-BE49-F238E27FC236}">
                  <a16:creationId xmlns:a16="http://schemas.microsoft.com/office/drawing/2014/main" id="{CD989F9B-CDCE-7746-8788-BFF58583D847}"/>
                </a:ext>
              </a:extLst>
            </p:cNvPr>
            <p:cNvSpPr/>
            <p:nvPr/>
          </p:nvSpPr>
          <p:spPr>
            <a:xfrm>
              <a:off x="7207334" y="1046641"/>
              <a:ext cx="288758" cy="223456"/>
            </a:xfrm>
            <a:prstGeom prst="flowChartExtra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9BC3EA4-43B5-C84C-A27F-3679617E7BB6}"/>
                </a:ext>
              </a:extLst>
            </p:cNvPr>
            <p:cNvSpPr/>
            <p:nvPr/>
          </p:nvSpPr>
          <p:spPr>
            <a:xfrm>
              <a:off x="7310271" y="934983"/>
              <a:ext cx="82884" cy="959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Line 162">
            <a:extLst>
              <a:ext uri="{FF2B5EF4-FFF2-40B4-BE49-F238E27FC236}">
                <a16:creationId xmlns:a16="http://schemas.microsoft.com/office/drawing/2014/main" id="{4C774DF9-1373-9B4D-BC5B-B9BDC8B7C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1043594"/>
            <a:ext cx="348974" cy="332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9BC6364-9D08-7C4F-B977-FCEA70B2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735" y="3549372"/>
            <a:ext cx="159706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  <p:sp>
        <p:nvSpPr>
          <p:cNvPr id="242" name="Line 32">
            <a:extLst>
              <a:ext uri="{FF2B5EF4-FFF2-40B4-BE49-F238E27FC236}">
                <a16:creationId xmlns:a16="http://schemas.microsoft.com/office/drawing/2014/main" id="{48E66228-D515-594A-9246-1FB725BB2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7977" y="3941669"/>
            <a:ext cx="116899" cy="15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Text Box 25">
            <a:extLst>
              <a:ext uri="{FF2B5EF4-FFF2-40B4-BE49-F238E27FC236}">
                <a16:creationId xmlns:a16="http://schemas.microsoft.com/office/drawing/2014/main" id="{196503B8-6568-A645-9635-F2ADF014820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4609155" y="3810112"/>
            <a:ext cx="69602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50" dirty="0">
                <a:latin typeface="Arial" panose="020B0604020202020204" pitchFamily="34" charset="0"/>
              </a:rPr>
              <a:t>Decoder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Macintosh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2019-04-19T20:21:09Z</dcterms:created>
  <dcterms:modified xsi:type="dcterms:W3CDTF">2019-04-19T20:56:04Z</dcterms:modified>
</cp:coreProperties>
</file>