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72" r:id="rId6"/>
    <p:sldId id="262" r:id="rId7"/>
    <p:sldId id="270" r:id="rId8"/>
    <p:sldId id="269" r:id="rId9"/>
    <p:sldId id="27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9BD4B1-3CC4-4E68-B5DB-18923DD9B26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3C0A7C-2158-4F34-9008-2D0A5C957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800" y="6324600"/>
            <a:ext cx="240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dirty="0" smtClean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</a:t>
            </a:r>
            <a:r>
              <a:rPr lang="en-US" baseline="30000" dirty="0" smtClean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</a:t>
            </a:r>
            <a:r>
              <a:rPr lang="en-US" dirty="0" smtClean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March, 2012 </a:t>
            </a:r>
            <a:endParaRPr lang="en-US" dirty="0">
              <a:solidFill>
                <a:srgbClr val="92D05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5638800"/>
            <a:ext cx="3810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pperplate Gothic Bold" pitchFamily="34" charset="0"/>
              </a:rPr>
              <a:t>Supervisor</a:t>
            </a:r>
          </a:p>
          <a:p>
            <a:pPr lvl="1"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Mr.  Ram Chandra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Acharya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905000"/>
            <a:ext cx="6858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6600" dirty="0" smtClean="0">
                <a:solidFill>
                  <a:srgbClr val="FFFF00"/>
                </a:solidFill>
                <a:latin typeface="Algerian" pitchFamily="82" charset="0"/>
                <a:cs typeface="Kokila" pitchFamily="34" charset="0"/>
              </a:rPr>
              <a:t>GUI  </a:t>
            </a:r>
            <a:r>
              <a:rPr lang="en-US" sz="6600" dirty="0" smtClean="0">
                <a:solidFill>
                  <a:srgbClr val="FFFF00"/>
                </a:solidFill>
                <a:latin typeface="Algerian" pitchFamily="82" charset="0"/>
                <a:cs typeface="Kokila" pitchFamily="34" charset="0"/>
              </a:rPr>
              <a:t>PAINT BOX</a:t>
            </a:r>
            <a:endParaRPr lang="en-US" sz="6600" dirty="0">
              <a:solidFill>
                <a:srgbClr val="FFFF00"/>
              </a:solidFill>
              <a:latin typeface="Algerian" pitchFamily="82" charset="0"/>
              <a:cs typeface="Kokil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Maiandra GD" pitchFamily="34" charset="0"/>
                <a:cs typeface="Narkisim" pitchFamily="34" charset="-79"/>
              </a:rPr>
              <a:t>Pokhara</a:t>
            </a:r>
            <a:r>
              <a:rPr lang="en-US" sz="2400" dirty="0" smtClean="0">
                <a:latin typeface="Maiandra GD" pitchFamily="34" charset="0"/>
                <a:cs typeface="Narkisim" pitchFamily="34" charset="-79"/>
              </a:rPr>
              <a:t> University</a:t>
            </a:r>
          </a:p>
          <a:p>
            <a:pPr algn="ctr"/>
            <a:r>
              <a:rPr lang="en-US" sz="3200" dirty="0" smtClean="0">
                <a:latin typeface="Myriad Apple" pitchFamily="2" charset="0"/>
              </a:rPr>
              <a:t>GANDAKI COLLEGE OF ENGINEERING &amp; SCIENCE</a:t>
            </a:r>
          </a:p>
          <a:p>
            <a:pPr algn="ctr"/>
            <a:r>
              <a:rPr lang="en-US" dirty="0" err="1" smtClean="0">
                <a:latin typeface="Maiandra GD" pitchFamily="34" charset="0"/>
              </a:rPr>
              <a:t>Lamachaur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Pokhara</a:t>
            </a:r>
            <a:endParaRPr lang="en-US" dirty="0">
              <a:latin typeface="Maiandra G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pperplate Gothic Bold" pitchFamily="34" charset="0"/>
              </a:rPr>
              <a:t>Developed &amp; Designed By:</a:t>
            </a: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B. K.  Krishna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Magar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Ghan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Bahadur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Thapa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Mukesh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Bhattarai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Sushil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Ale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Magar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Sushil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G. C.</a:t>
            </a:r>
          </a:p>
          <a:p>
            <a:pPr algn="ctr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Sushil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Timilsina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LIMITATIONS 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8800"/>
            <a:ext cx="3581400" cy="1752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  Text  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  Save 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  Edit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  Difficult to erase 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91600" cy="113312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EXPERIENCES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6477000" cy="2971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Revision of knowledge gained from lectures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Comprehensive use of graphic functions 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Mouse handling and use them for interface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Managing project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Debugging syntactical and logical errors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Unit testing and compiling modules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Managing modules while compiling</a:t>
            </a:r>
          </a:p>
          <a:p>
            <a:pPr algn="just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BOTTOM LINE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2743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The project is an effort to reflect our C-programming skills      developed during the 1</a:t>
            </a:r>
            <a:r>
              <a:rPr lang="en-US" sz="22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st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Semester.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The program will go through thorough improvement on its          limitations and additional features for the time to come.</a:t>
            </a:r>
          </a:p>
          <a:p>
            <a:pPr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We would like to thank all the teaching staffs and our colleagues   for   their sincere comments and advices during the developing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222456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n-US" sz="4000" dirty="0" smtClean="0">
                <a:solidFill>
                  <a:schemeClr val="accent2"/>
                </a:solidFill>
              </a:rPr>
              <a:t/>
            </a:r>
            <a:br>
              <a:rPr lang="en-US" sz="4000" dirty="0" smtClean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4953000" cy="3962400"/>
          </a:xfrm>
        </p:spPr>
        <p:txBody>
          <a:bodyPr>
            <a:noAutofit/>
          </a:bodyPr>
          <a:lstStyle/>
          <a:p>
            <a:pPr lvl="1" algn="l"/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FEATURES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  </a:t>
            </a:r>
          </a:p>
          <a:p>
            <a:pPr lvl="1" algn="l"/>
            <a:endParaRPr lang="en-US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/>
              <a:cs typeface="Arial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Arial" pitchFamily="34" charset="0"/>
              </a:rPr>
              <a:t>  graphical user interface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Arial" pitchFamily="34" charset="0"/>
              </a:rPr>
              <a:t>  use mouse in selected draw area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Arial" pitchFamily="34" charset="0"/>
              </a:rPr>
              <a:t>  draw general figures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Arial" pitchFamily="34" charset="0"/>
              </a:rPr>
              <a:t>  use different </a:t>
            </a: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colors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Arial" pitchFamily="34" charset="0"/>
              </a:rPr>
              <a:t>  exit program using close button </a:t>
            </a:r>
          </a:p>
          <a:p>
            <a:pPr lvl="1" algn="l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WORK DIVISION</a:t>
            </a:r>
            <a:b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5720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300" dirty="0" smtClean="0"/>
              <a:t>		</a:t>
            </a:r>
            <a:r>
              <a:rPr lang="en-US" sz="2200" dirty="0" smtClean="0">
                <a:solidFill>
                  <a:srgbClr val="FFC000"/>
                </a:solidFill>
                <a:latin typeface="Narkisim" pitchFamily="34" charset="-79"/>
                <a:cs typeface="Narkisim" pitchFamily="34" charset="-79"/>
              </a:rPr>
              <a:t>NAMES</a:t>
            </a:r>
            <a:r>
              <a:rPr lang="en-US" sz="2200" dirty="0" smtClean="0">
                <a:latin typeface="Narkisim" pitchFamily="34" charset="-79"/>
                <a:cs typeface="Narkisim" pitchFamily="34" charset="-79"/>
              </a:rPr>
              <a:t> </a:t>
            </a:r>
          </a:p>
          <a:p>
            <a:endParaRPr lang="en-US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B. K.  Krishna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Magar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Ghan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Bahadur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Thapa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Mukesh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Bhattarai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Sushil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Ale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Magar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>
              <a:buNone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Sushil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G. C.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Sushil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Timilsina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buNone/>
            </a:pPr>
            <a:r>
              <a:rPr lang="en-US" sz="2200" dirty="0" smtClean="0">
                <a:solidFill>
                  <a:srgbClr val="FFC000"/>
                </a:solidFill>
                <a:latin typeface="Narkisim" pitchFamily="34" charset="-79"/>
                <a:cs typeface="Narkisim" pitchFamily="34" charset="-79"/>
              </a:rPr>
              <a:t>ASSOCIATED SECTORS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Ellipse</a:t>
            </a: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, Circle &amp; Documentation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 Info Module &amp; Slides Design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Documentation &amp; Slides Design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Menu </a:t>
            </a: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Design, Unit Testing &amp; compiling</a:t>
            </a:r>
            <a:endParaRPr lang="en-US" sz="2200" dirty="0" smtClean="0">
              <a:latin typeface="Footlight MT Light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Rectangle, Line &amp; Debugging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Footlight MT Light" pitchFamily="18" charset="0"/>
                <a:cs typeface="Arial" pitchFamily="34" charset="0"/>
              </a:rPr>
              <a:t>Material Collection</a:t>
            </a:r>
            <a:endParaRPr lang="en-US" sz="2200" dirty="0" smtClean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 smtClean="0">
              <a:solidFill>
                <a:schemeClr val="bg1"/>
              </a:solidFill>
              <a:latin typeface="Footlight MT Light" pitchFamily="18" charset="0"/>
            </a:endParaRPr>
          </a:p>
          <a:p>
            <a:endParaRPr lang="en-US" sz="2200" dirty="0" smtClean="0">
              <a:latin typeface="Footlight MT Light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4210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FLOWCHART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10559"/>
            <a:ext cx="5943600" cy="536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4210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FLOWCHART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1157287"/>
            <a:ext cx="490537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83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SNAPSHOTS 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05200" y="9906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  <a:latin typeface="Narkisim" pitchFamily="34" charset="-79"/>
                <a:cs typeface="Narkisim" pitchFamily="34" charset="-79"/>
              </a:rPr>
              <a:t>WELCOME WINDOW</a:t>
            </a:r>
            <a:endParaRPr lang="en-US" sz="2200" dirty="0"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170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SNAPSHOTS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381000" y="1371600"/>
            <a:ext cx="8534400" cy="4707789"/>
            <a:chOff x="76200" y="1489152"/>
            <a:chExt cx="8534400" cy="4707789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2133600"/>
              <a:ext cx="5621358" cy="4063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 flipH="1">
              <a:off x="7620000" y="2228645"/>
              <a:ext cx="450869" cy="0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8" name="AutoShape 4"/>
            <p:cNvCxnSpPr>
              <a:cxnSpLocks noChangeShapeType="1"/>
            </p:cNvCxnSpPr>
            <p:nvPr/>
          </p:nvCxnSpPr>
          <p:spPr bwMode="auto">
            <a:xfrm rot="16200000" flipH="1">
              <a:off x="5902666" y="2210218"/>
              <a:ext cx="525348" cy="13719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9" name="AutoShape 5"/>
            <p:cNvCxnSpPr>
              <a:cxnSpLocks noChangeShapeType="1"/>
            </p:cNvCxnSpPr>
            <p:nvPr/>
          </p:nvCxnSpPr>
          <p:spPr bwMode="auto">
            <a:xfrm>
              <a:off x="5180965" y="1787448"/>
              <a:ext cx="635" cy="404377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>
              <a:off x="2917939" y="1822363"/>
              <a:ext cx="635" cy="335182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1977464" y="1847756"/>
              <a:ext cx="214639" cy="309790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1708129" y="4191000"/>
              <a:ext cx="501671" cy="0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1644710" y="2749193"/>
              <a:ext cx="547393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1632644" y="3047365"/>
              <a:ext cx="559459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1710034" y="3885565"/>
              <a:ext cx="499766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1710034" y="3581400"/>
              <a:ext cx="499766" cy="0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1696063" y="3276600"/>
              <a:ext cx="513737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1644710" y="4799965"/>
              <a:ext cx="547393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1708129" y="4495800"/>
              <a:ext cx="501671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1676400" y="2438400"/>
              <a:ext cx="501671" cy="0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8121629" y="2074629"/>
              <a:ext cx="488971" cy="287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Exit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5594577" y="1703018"/>
              <a:ext cx="1251638" cy="26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Drawing area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4876800" y="1489152"/>
              <a:ext cx="635662" cy="26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Title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2524857" y="1584307"/>
              <a:ext cx="1033189" cy="26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Color Panel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1279569" y="1608430"/>
              <a:ext cx="1033189" cy="26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Tools Panel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671849" y="2312773"/>
              <a:ext cx="1033189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Rectangle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838200" y="2596838"/>
              <a:ext cx="829345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Circle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838200" y="2895600"/>
              <a:ext cx="829345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Ellipse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669309" y="3150973"/>
              <a:ext cx="975401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Freehand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789964" y="3429000"/>
              <a:ext cx="975401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Lineto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1055405" y="3760573"/>
              <a:ext cx="638837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Line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421648" y="4065373"/>
              <a:ext cx="1223062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Rectangle Fill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76200" y="4648200"/>
              <a:ext cx="1676400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Ellipse/Circle Fill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910619" y="4343400"/>
              <a:ext cx="759492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Eraser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AutoShape 14"/>
            <p:cNvCxnSpPr>
              <a:cxnSpLocks noChangeShapeType="1"/>
            </p:cNvCxnSpPr>
            <p:nvPr/>
          </p:nvCxnSpPr>
          <p:spPr bwMode="auto">
            <a:xfrm>
              <a:off x="1752600" y="5028565"/>
              <a:ext cx="547393" cy="635"/>
            </a:xfrm>
            <a:prstGeom prst="straightConnector1">
              <a:avLst/>
            </a:prstGeom>
            <a:noFill/>
            <a:ln w="31750">
              <a:solidFill>
                <a:srgbClr val="E36C0A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838200" y="4903573"/>
              <a:ext cx="838200" cy="35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Cursor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400" y="849868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C000"/>
                </a:solidFill>
                <a:latin typeface="Narkisim" pitchFamily="34" charset="-79"/>
                <a:cs typeface="Narkisim" pitchFamily="34" charset="-79"/>
              </a:rPr>
              <a:t>MAIN MENU WINDOW</a:t>
            </a:r>
            <a:endParaRPr lang="en-US" sz="2200" dirty="0" smtClean="0"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83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SNAPSHOTS 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788313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  <a:latin typeface="Narkisim" pitchFamily="34" charset="-79"/>
                <a:cs typeface="Narkisim" pitchFamily="34" charset="-79"/>
              </a:rPr>
              <a:t>SAMPLE DRAWING</a:t>
            </a:r>
            <a:endParaRPr lang="en-US" sz="2200" dirty="0" smtClean="0">
              <a:latin typeface="Narkisim" pitchFamily="34" charset="-79"/>
              <a:cs typeface="Narkisim" pitchFamily="34" charset="-79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390650"/>
            <a:ext cx="7696200" cy="5086350"/>
            <a:chOff x="1143000" y="1295400"/>
            <a:chExt cx="6781800" cy="5086350"/>
          </a:xfrm>
        </p:grpSpPr>
        <p:pic>
          <p:nvPicPr>
            <p:cNvPr id="2050" name="Picture 2" descr="H:\DRAWPAINT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3000" y="1295400"/>
              <a:ext cx="6781800" cy="5086350"/>
            </a:xfrm>
            <a:prstGeom prst="rect">
              <a:avLst/>
            </a:prstGeom>
            <a:noFill/>
          </p:spPr>
        </p:pic>
        <p:sp>
          <p:nvSpPr>
            <p:cNvPr id="6" name="Oval 5"/>
            <p:cNvSpPr/>
            <p:nvPr/>
          </p:nvSpPr>
          <p:spPr>
            <a:xfrm>
              <a:off x="1371600" y="4572000"/>
              <a:ext cx="3048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353765" y="6169223"/>
            <a:ext cx="2256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Segoe UI Light" pitchFamily="34" charset="0"/>
              </a:rPr>
              <a:t>Art Credit: </a:t>
            </a:r>
            <a:r>
              <a:rPr lang="en-US" sz="1400" dirty="0" err="1" smtClean="0">
                <a:latin typeface="Segoe UI Light" pitchFamily="34" charset="0"/>
              </a:rPr>
              <a:t>Sushil</a:t>
            </a:r>
            <a:r>
              <a:rPr lang="en-US" sz="1400" dirty="0" smtClean="0">
                <a:latin typeface="Segoe UI Light" pitchFamily="34" charset="0"/>
              </a:rPr>
              <a:t> Ale </a:t>
            </a:r>
            <a:r>
              <a:rPr lang="en-US" sz="1400" dirty="0" err="1" smtClean="0">
                <a:latin typeface="Segoe UI Light" pitchFamily="34" charset="0"/>
              </a:rPr>
              <a:t>Magar</a:t>
            </a:r>
            <a:endParaRPr lang="en-US" sz="1400" dirty="0">
              <a:latin typeface="Segoe UI Light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20000" cy="517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83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SNAPSHOTS </a:t>
            </a:r>
            <a:endParaRPr lang="en-US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864513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  <a:latin typeface="Narkisim" pitchFamily="34" charset="-79"/>
                <a:cs typeface="Narkisim" pitchFamily="34" charset="-79"/>
              </a:rPr>
              <a:t>CLOSING WINDOW</a:t>
            </a:r>
            <a:endParaRPr lang="en-US" sz="2200" dirty="0" smtClean="0"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236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Slide 1</vt:lpstr>
      <vt:lpstr>INTRODUCTION </vt:lpstr>
      <vt:lpstr>WORK DIVISION </vt:lpstr>
      <vt:lpstr>FLOWCHART</vt:lpstr>
      <vt:lpstr>FLOWCHART</vt:lpstr>
      <vt:lpstr>SNAPSHOTS </vt:lpstr>
      <vt:lpstr>SNAPSHOTS</vt:lpstr>
      <vt:lpstr>SNAPSHOTS </vt:lpstr>
      <vt:lpstr>SNAPSHOTS </vt:lpstr>
      <vt:lpstr>LIMITATIONS </vt:lpstr>
      <vt:lpstr>EXPERIENCES</vt:lpstr>
      <vt:lpstr>THE BOTTOM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GANDAKI COLLEGE OF ENGINEERING AND SCIENCE LAMACHOUR,POKHARA</dc:title>
  <dc:creator>acer</dc:creator>
  <cp:lastModifiedBy>MinamRosh</cp:lastModifiedBy>
  <cp:revision>121</cp:revision>
  <dcterms:created xsi:type="dcterms:W3CDTF">2012-03-28T02:01:26Z</dcterms:created>
  <dcterms:modified xsi:type="dcterms:W3CDTF">2012-09-20T08:13:30Z</dcterms:modified>
</cp:coreProperties>
</file>