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1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0065BE-0657-4A47-90AD-C21C55E16B19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3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4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2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June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0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716" y="2069183"/>
            <a:ext cx="6231117" cy="1513002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/>
              <a:t>New Hampshire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000" b="1" dirty="0"/>
              <a:t>Traffic </a:t>
            </a:r>
            <a:r>
              <a:rPr lang="en-US" sz="4000" b="1" dirty="0" smtClean="0"/>
              <a:t>Stops</a:t>
            </a:r>
            <a:br>
              <a:rPr lang="en-US" sz="4000" b="1" dirty="0" smtClean="0"/>
            </a:br>
            <a:r>
              <a:rPr lang="en-US" sz="1300" dirty="0" smtClean="0"/>
              <a:t>R-Programming</a:t>
            </a:r>
            <a:endParaRPr lang="en-US" sz="1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832" y="3822569"/>
            <a:ext cx="7024055" cy="18288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Bayleigh Logan, Nicholas Zylak, Phoebe Robinson,  Shatrughan Sharma</a:t>
            </a:r>
          </a:p>
        </p:txBody>
      </p:sp>
    </p:spTree>
    <p:extLst>
      <p:ext uri="{BB962C8B-B14F-4D97-AF65-F5344CB8AC3E}">
        <p14:creationId xmlns:p14="http://schemas.microsoft.com/office/powerpoint/2010/main" val="48256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6456" y="245304"/>
            <a:ext cx="7637284" cy="989607"/>
          </a:xfrm>
        </p:spPr>
        <p:txBody>
          <a:bodyPr/>
          <a:lstStyle/>
          <a:p>
            <a:pPr algn="ctr"/>
            <a:r>
              <a:rPr lang="en-US" sz="3200" dirty="0"/>
              <a:t>County vs. Speeding Violations</a:t>
            </a:r>
          </a:p>
        </p:txBody>
      </p:sp>
      <p:pic>
        <p:nvPicPr>
          <p:cNvPr id="6" name="Content Placeholder 5" descr="nh.png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" r="-2676" b="-11137"/>
          <a:stretch/>
        </p:blipFill>
        <p:spPr>
          <a:xfrm>
            <a:off x="1000502" y="1128793"/>
            <a:ext cx="7339076" cy="41634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457F0F-D9DF-4E27-BCA1-DF38C45A6EEB}"/>
              </a:ext>
            </a:extLst>
          </p:cNvPr>
          <p:cNvSpPr txBox="1"/>
          <p:nvPr/>
        </p:nvSpPr>
        <p:spPr>
          <a:xfrm>
            <a:off x="1234602" y="4986340"/>
            <a:ext cx="7499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Merrimack has the highest frequent speeding violations by both males and females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Over 20,000 </a:t>
            </a:r>
          </a:p>
          <a:p>
            <a:pPr lvl="1"/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Hillsborough’s population is about triple the size of Merrimack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Overall, men are more likely to get a speeding violation than women in each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94" y="962010"/>
            <a:ext cx="6282965" cy="876218"/>
          </a:xfrm>
        </p:spPr>
        <p:txBody>
          <a:bodyPr/>
          <a:lstStyle/>
          <a:p>
            <a:pPr algn="ctr"/>
            <a:r>
              <a:rPr lang="en-US" sz="3200" dirty="0"/>
              <a:t>In State vs. Out of State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1FD99D1-219E-4F76-927A-E8716909F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20" y="2017644"/>
            <a:ext cx="7553112" cy="4085802"/>
          </a:xfrm>
        </p:spPr>
      </p:pic>
    </p:spTree>
    <p:extLst>
      <p:ext uri="{BB962C8B-B14F-4D97-AF65-F5344CB8AC3E}">
        <p14:creationId xmlns:p14="http://schemas.microsoft.com/office/powerpoint/2010/main" val="89332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71" y="419724"/>
            <a:ext cx="7055380" cy="1400530"/>
          </a:xfrm>
        </p:spPr>
        <p:txBody>
          <a:bodyPr/>
          <a:lstStyle/>
          <a:p>
            <a:pPr algn="ctr"/>
            <a:r>
              <a:rPr lang="en-US" sz="3200" dirty="0"/>
              <a:t>Most Popular Months</a:t>
            </a:r>
          </a:p>
        </p:txBody>
      </p:sp>
      <p:pic>
        <p:nvPicPr>
          <p:cNvPr id="6" name="Content Placeholder 5" descr="Rplot0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3402" y="1543589"/>
            <a:ext cx="6625241" cy="4136061"/>
          </a:xfrm>
        </p:spPr>
      </p:pic>
      <p:sp>
        <p:nvSpPr>
          <p:cNvPr id="3" name="TextBox 2"/>
          <p:cNvSpPr txBox="1"/>
          <p:nvPr/>
        </p:nvSpPr>
        <p:spPr>
          <a:xfrm>
            <a:off x="1089071" y="5708511"/>
            <a:ext cx="666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Summer and spring months have greater stop percentages</a:t>
            </a:r>
          </a:p>
          <a:p>
            <a:pPr marL="285750" indent="-285750" algn="ctr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Men are more likely to get stopped than women, in any month</a:t>
            </a:r>
          </a:p>
        </p:txBody>
      </p:sp>
    </p:spTree>
    <p:extLst>
      <p:ext uri="{BB962C8B-B14F-4D97-AF65-F5344CB8AC3E}">
        <p14:creationId xmlns:p14="http://schemas.microsoft.com/office/powerpoint/2010/main" val="336773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50" y="334884"/>
            <a:ext cx="7055380" cy="1400530"/>
          </a:xfrm>
        </p:spPr>
        <p:txBody>
          <a:bodyPr/>
          <a:lstStyle/>
          <a:p>
            <a:pPr algn="ctr"/>
            <a:r>
              <a:rPr lang="en-US" sz="3200" dirty="0"/>
              <a:t>Stop Outcome by Gender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8D4740C-F286-42C4-89A6-F00624174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15" y="1614340"/>
            <a:ext cx="6469170" cy="4038600"/>
          </a:xfrm>
        </p:spPr>
      </p:pic>
      <p:sp>
        <p:nvSpPr>
          <p:cNvPr id="3" name="TextBox 2"/>
          <p:cNvSpPr txBox="1"/>
          <p:nvPr/>
        </p:nvSpPr>
        <p:spPr>
          <a:xfrm>
            <a:off x="717853" y="5652940"/>
            <a:ext cx="693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Average number:				*Group by driver gender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Female </a:t>
            </a:r>
            <a:r>
              <a:rPr lang="mr-IN" dirty="0"/>
              <a:t>–</a:t>
            </a:r>
            <a:r>
              <a:rPr lang="en-US" dirty="0"/>
              <a:t> 40.5			</a:t>
            </a:r>
            <a:r>
              <a:rPr lang="en-US"/>
              <a:t>	*Violation </a:t>
            </a:r>
            <a:r>
              <a:rPr lang="en-US" dirty="0"/>
              <a:t>is </a:t>
            </a:r>
            <a:r>
              <a:rPr lang="en-US" dirty="0" err="1"/>
              <a:t>stop_sigh</a:t>
            </a:r>
            <a:r>
              <a:rPr lang="en-US" dirty="0"/>
              <a:t>/light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Male </a:t>
            </a:r>
            <a:r>
              <a:rPr lang="mr-IN" dirty="0"/>
              <a:t>–</a:t>
            </a:r>
            <a:r>
              <a:rPr lang="en-US" dirty="0"/>
              <a:t> 42.2</a:t>
            </a:r>
          </a:p>
        </p:txBody>
      </p:sp>
    </p:spTree>
    <p:extLst>
      <p:ext uri="{BB962C8B-B14F-4D97-AF65-F5344CB8AC3E}">
        <p14:creationId xmlns:p14="http://schemas.microsoft.com/office/powerpoint/2010/main" val="415818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9826" y="1010117"/>
            <a:ext cx="680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Ticket/Summons by Race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214856FB-9FC4-4888-BA3E-8E6AC8780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" y="1967948"/>
            <a:ext cx="8706663" cy="3637661"/>
          </a:xfrm>
        </p:spPr>
      </p:pic>
    </p:spTree>
    <p:extLst>
      <p:ext uri="{BB962C8B-B14F-4D97-AF65-F5344CB8AC3E}">
        <p14:creationId xmlns:p14="http://schemas.microsoft.com/office/powerpoint/2010/main" val="15305444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126</TotalTime>
  <Words>98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Mangal</vt:lpstr>
      <vt:lpstr>Wingdings</vt:lpstr>
      <vt:lpstr>Basis</vt:lpstr>
      <vt:lpstr>New Hampshire Traffic Stops R-Programming</vt:lpstr>
      <vt:lpstr>County vs. Speeding Violations</vt:lpstr>
      <vt:lpstr>In State vs. Out of State</vt:lpstr>
      <vt:lpstr>Most Popular Months</vt:lpstr>
      <vt:lpstr>Stop Outcome by Gender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Hampshire Traffic Stops</dc:title>
  <dc:creator>Phoebe Robinson</dc:creator>
  <cp:lastModifiedBy>Logan, Bayleigh K</cp:lastModifiedBy>
  <cp:revision>17</cp:revision>
  <dcterms:created xsi:type="dcterms:W3CDTF">2018-06-17T16:49:29Z</dcterms:created>
  <dcterms:modified xsi:type="dcterms:W3CDTF">2018-06-19T14:59:35Z</dcterms:modified>
</cp:coreProperties>
</file>