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Bebas Neue"/>
      <p:regular r:id="rId39"/>
    </p:embeddedFont>
    <p:embeddedFont>
      <p:font typeface="Didact Gothic"/>
      <p:regular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C33759-D3B4-4A14-80F6-682298361C04}">
  <a:tblStyle styleId="{90C33759-D3B4-4A14-80F6-682298361C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idactGothic-regular.fntdata"/><Relationship Id="rId20" Type="http://schemas.openxmlformats.org/officeDocument/2006/relationships/slide" Target="slides/slide15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BebasNeue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a819d0d9b_0_20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a819d0d9b_0_20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cbea04e2d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cbea04e2d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cbea04e2d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cbea04e2d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e5d5dfa7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ce5d5dfa7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e4628d88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ce4628d8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a819d0d9b_0_2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a819d0d9b_0_2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e5c9ab3dc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e5c9ab3dc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ce5d5dfa7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ce5d5dfa7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ce5d5dfa7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ce5d5dfa7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ce4628d8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ce4628d8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a819d0d9b_0_20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a819d0d9b_0_20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ce4628d88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ce4628d88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aa819d0d9b_0_20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aa819d0d9b_0_20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a819d0d9b_0_20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a819d0d9b_0_20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ce5d5dfa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ce5d5dfa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ce4628d88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ce4628d88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cc136977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cc136977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cc136977c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cc136977c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cc136977c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cc136977c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ce4628d88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ce4628d88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cc136977c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cc136977c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a819d0d9b_0_20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a819d0d9b_0_20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aa819d0d9b_0_20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aa819d0d9b_0_20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ce5d5dfa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ce5d5dfa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aa819d0d9b_0_21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aa819d0d9b_0_21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aa819d0d9b_0_20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aa819d0d9b_0_20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d36770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d36770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a130950c3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a130950c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e3f979a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e3f979a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e4628d88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e4628d88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a819d0d9b_0_20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a819d0d9b_0_20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e5c9ab3dc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e5c9ab3dc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720001" y="1373825"/>
            <a:ext cx="5666700" cy="21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720000" y="3538675"/>
            <a:ext cx="56667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" name="Google Shape;24;p2"/>
          <p:cNvSpPr txBox="1"/>
          <p:nvPr>
            <p:ph idx="2" type="ctrTitle"/>
          </p:nvPr>
        </p:nvSpPr>
        <p:spPr>
          <a:xfrm>
            <a:off x="3920575" y="2940775"/>
            <a:ext cx="19875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1284000" y="1749050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284000" y="3178800"/>
            <a:ext cx="65760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10075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5558126" y="2743625"/>
            <a:ext cx="28659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2" type="title"/>
          </p:nvPr>
        </p:nvSpPr>
        <p:spPr>
          <a:xfrm>
            <a:off x="5795975" y="540000"/>
            <a:ext cx="2679900" cy="22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5744113" y="3991200"/>
            <a:ext cx="2679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451813" y="1696150"/>
            <a:ext cx="26799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4"/>
          <p:cNvSpPr txBox="1"/>
          <p:nvPr>
            <p:ph hasCustomPrompt="1" idx="2" type="title"/>
          </p:nvPr>
        </p:nvSpPr>
        <p:spPr>
          <a:xfrm>
            <a:off x="2012263" y="1655250"/>
            <a:ext cx="2679900" cy="22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4451838" y="2943725"/>
            <a:ext cx="2679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14"/>
          <p:cNvGrpSpPr/>
          <p:nvPr/>
        </p:nvGrpSpPr>
        <p:grpSpPr>
          <a:xfrm>
            <a:off x="1225731" y="1081337"/>
            <a:ext cx="786548" cy="850470"/>
            <a:chOff x="1225731" y="1081337"/>
            <a:chExt cx="786548" cy="850470"/>
          </a:xfrm>
        </p:grpSpPr>
        <p:sp>
          <p:nvSpPr>
            <p:cNvPr id="79" name="Google Shape;79;p14"/>
            <p:cNvSpPr/>
            <p:nvPr/>
          </p:nvSpPr>
          <p:spPr>
            <a:xfrm>
              <a:off x="1477388" y="1081337"/>
              <a:ext cx="283235" cy="850470"/>
            </a:xfrm>
            <a:custGeom>
              <a:rect b="b" l="l" r="r" t="t"/>
              <a:pathLst>
                <a:path extrusionOk="0" h="20037" w="6673">
                  <a:moveTo>
                    <a:pt x="3337" y="307"/>
                  </a:moveTo>
                  <a:cubicBezTo>
                    <a:pt x="4980" y="307"/>
                    <a:pt x="6368" y="4754"/>
                    <a:pt x="6368" y="10017"/>
                  </a:cubicBezTo>
                  <a:cubicBezTo>
                    <a:pt x="6368" y="15282"/>
                    <a:pt x="4979" y="19729"/>
                    <a:pt x="3337" y="19729"/>
                  </a:cubicBezTo>
                  <a:cubicBezTo>
                    <a:pt x="1694" y="19729"/>
                    <a:pt x="305" y="15282"/>
                    <a:pt x="305" y="10019"/>
                  </a:cubicBezTo>
                  <a:cubicBezTo>
                    <a:pt x="305" y="4754"/>
                    <a:pt x="1694" y="307"/>
                    <a:pt x="3337" y="307"/>
                  </a:cubicBezTo>
                  <a:close/>
                  <a:moveTo>
                    <a:pt x="3337" y="1"/>
                  </a:moveTo>
                  <a:cubicBezTo>
                    <a:pt x="1465" y="1"/>
                    <a:pt x="0" y="4401"/>
                    <a:pt x="0" y="10020"/>
                  </a:cubicBezTo>
                  <a:cubicBezTo>
                    <a:pt x="0" y="15636"/>
                    <a:pt x="1465" y="20037"/>
                    <a:pt x="3337" y="20037"/>
                  </a:cubicBezTo>
                  <a:cubicBezTo>
                    <a:pt x="5208" y="20037"/>
                    <a:pt x="6673" y="15636"/>
                    <a:pt x="6673" y="10020"/>
                  </a:cubicBezTo>
                  <a:cubicBezTo>
                    <a:pt x="6673" y="4401"/>
                    <a:pt x="5208" y="1"/>
                    <a:pt x="3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225774" y="1269071"/>
              <a:ext cx="786506" cy="474917"/>
            </a:xfrm>
            <a:custGeom>
              <a:rect b="b" l="l" r="r" t="t"/>
              <a:pathLst>
                <a:path extrusionOk="0" h="11189" w="18530">
                  <a:moveTo>
                    <a:pt x="15942" y="307"/>
                  </a:moveTo>
                  <a:cubicBezTo>
                    <a:pt x="16916" y="307"/>
                    <a:pt x="17577" y="547"/>
                    <a:pt x="17826" y="1006"/>
                  </a:cubicBezTo>
                  <a:cubicBezTo>
                    <a:pt x="18188" y="1682"/>
                    <a:pt x="17656" y="2838"/>
                    <a:pt x="16367" y="4176"/>
                  </a:cubicBezTo>
                  <a:cubicBezTo>
                    <a:pt x="15020" y="5575"/>
                    <a:pt x="13008" y="7027"/>
                    <a:pt x="10699" y="8265"/>
                  </a:cubicBezTo>
                  <a:cubicBezTo>
                    <a:pt x="8391" y="9502"/>
                    <a:pt x="6066" y="10375"/>
                    <a:pt x="4156" y="10723"/>
                  </a:cubicBezTo>
                  <a:cubicBezTo>
                    <a:pt x="3573" y="10829"/>
                    <a:pt x="3047" y="10881"/>
                    <a:pt x="2591" y="10881"/>
                  </a:cubicBezTo>
                  <a:cubicBezTo>
                    <a:pt x="1616" y="10881"/>
                    <a:pt x="954" y="10643"/>
                    <a:pt x="708" y="10182"/>
                  </a:cubicBezTo>
                  <a:cubicBezTo>
                    <a:pt x="346" y="9507"/>
                    <a:pt x="878" y="8351"/>
                    <a:pt x="2167" y="7012"/>
                  </a:cubicBezTo>
                  <a:cubicBezTo>
                    <a:pt x="3512" y="5614"/>
                    <a:pt x="5524" y="4161"/>
                    <a:pt x="7835" y="2923"/>
                  </a:cubicBezTo>
                  <a:cubicBezTo>
                    <a:pt x="10142" y="1686"/>
                    <a:pt x="12468" y="813"/>
                    <a:pt x="14378" y="465"/>
                  </a:cubicBezTo>
                  <a:cubicBezTo>
                    <a:pt x="14959" y="360"/>
                    <a:pt x="15485" y="307"/>
                    <a:pt x="15942" y="307"/>
                  </a:cubicBezTo>
                  <a:close/>
                  <a:moveTo>
                    <a:pt x="15939" y="1"/>
                  </a:moveTo>
                  <a:cubicBezTo>
                    <a:pt x="15464" y="1"/>
                    <a:pt x="14923" y="55"/>
                    <a:pt x="14323" y="164"/>
                  </a:cubicBezTo>
                  <a:cubicBezTo>
                    <a:pt x="12381" y="518"/>
                    <a:pt x="10026" y="1401"/>
                    <a:pt x="7690" y="2654"/>
                  </a:cubicBezTo>
                  <a:cubicBezTo>
                    <a:pt x="5354" y="3908"/>
                    <a:pt x="3313" y="5379"/>
                    <a:pt x="1943" y="6800"/>
                  </a:cubicBezTo>
                  <a:cubicBezTo>
                    <a:pt x="536" y="8263"/>
                    <a:pt x="1" y="9516"/>
                    <a:pt x="436" y="10328"/>
                  </a:cubicBezTo>
                  <a:cubicBezTo>
                    <a:pt x="742" y="10896"/>
                    <a:pt x="1488" y="11189"/>
                    <a:pt x="2592" y="11189"/>
                  </a:cubicBezTo>
                  <a:cubicBezTo>
                    <a:pt x="3066" y="11189"/>
                    <a:pt x="3607" y="11136"/>
                    <a:pt x="4209" y="11024"/>
                  </a:cubicBezTo>
                  <a:cubicBezTo>
                    <a:pt x="6150" y="10670"/>
                    <a:pt x="8506" y="9787"/>
                    <a:pt x="10842" y="8533"/>
                  </a:cubicBezTo>
                  <a:cubicBezTo>
                    <a:pt x="13178" y="7281"/>
                    <a:pt x="15219" y="5810"/>
                    <a:pt x="16587" y="4387"/>
                  </a:cubicBezTo>
                  <a:cubicBezTo>
                    <a:pt x="17995" y="2925"/>
                    <a:pt x="18530" y="1673"/>
                    <a:pt x="18094" y="860"/>
                  </a:cubicBezTo>
                  <a:cubicBezTo>
                    <a:pt x="17791" y="293"/>
                    <a:pt x="17044" y="1"/>
                    <a:pt x="159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225731" y="1269071"/>
              <a:ext cx="786506" cy="474917"/>
            </a:xfrm>
            <a:custGeom>
              <a:rect b="b" l="l" r="r" t="t"/>
              <a:pathLst>
                <a:path extrusionOk="0" h="11189" w="18530">
                  <a:moveTo>
                    <a:pt x="2590" y="307"/>
                  </a:moveTo>
                  <a:cubicBezTo>
                    <a:pt x="3046" y="307"/>
                    <a:pt x="3571" y="360"/>
                    <a:pt x="4152" y="465"/>
                  </a:cubicBezTo>
                  <a:cubicBezTo>
                    <a:pt x="6064" y="813"/>
                    <a:pt x="8388" y="1686"/>
                    <a:pt x="10695" y="2923"/>
                  </a:cubicBezTo>
                  <a:cubicBezTo>
                    <a:pt x="13004" y="4161"/>
                    <a:pt x="15018" y="5612"/>
                    <a:pt x="16365" y="7012"/>
                  </a:cubicBezTo>
                  <a:cubicBezTo>
                    <a:pt x="17652" y="8351"/>
                    <a:pt x="18184" y="9505"/>
                    <a:pt x="17822" y="10182"/>
                  </a:cubicBezTo>
                  <a:cubicBezTo>
                    <a:pt x="17576" y="10643"/>
                    <a:pt x="16914" y="10881"/>
                    <a:pt x="15939" y="10881"/>
                  </a:cubicBezTo>
                  <a:cubicBezTo>
                    <a:pt x="15483" y="10881"/>
                    <a:pt x="14957" y="10829"/>
                    <a:pt x="14374" y="10723"/>
                  </a:cubicBezTo>
                  <a:cubicBezTo>
                    <a:pt x="12464" y="10375"/>
                    <a:pt x="10140" y="9502"/>
                    <a:pt x="7831" y="8265"/>
                  </a:cubicBezTo>
                  <a:cubicBezTo>
                    <a:pt x="5524" y="7026"/>
                    <a:pt x="3510" y="5576"/>
                    <a:pt x="2163" y="4176"/>
                  </a:cubicBezTo>
                  <a:cubicBezTo>
                    <a:pt x="874" y="2838"/>
                    <a:pt x="342" y="1682"/>
                    <a:pt x="706" y="1006"/>
                  </a:cubicBezTo>
                  <a:cubicBezTo>
                    <a:pt x="951" y="544"/>
                    <a:pt x="1614" y="307"/>
                    <a:pt x="2590" y="307"/>
                  </a:cubicBezTo>
                  <a:close/>
                  <a:moveTo>
                    <a:pt x="2592" y="1"/>
                  </a:moveTo>
                  <a:cubicBezTo>
                    <a:pt x="1487" y="1"/>
                    <a:pt x="741" y="293"/>
                    <a:pt x="436" y="860"/>
                  </a:cubicBezTo>
                  <a:cubicBezTo>
                    <a:pt x="0" y="1673"/>
                    <a:pt x="535" y="2925"/>
                    <a:pt x="1943" y="4387"/>
                  </a:cubicBezTo>
                  <a:cubicBezTo>
                    <a:pt x="3313" y="5810"/>
                    <a:pt x="5352" y="7281"/>
                    <a:pt x="7688" y="8533"/>
                  </a:cubicBezTo>
                  <a:cubicBezTo>
                    <a:pt x="10024" y="9787"/>
                    <a:pt x="12380" y="10672"/>
                    <a:pt x="14323" y="11024"/>
                  </a:cubicBezTo>
                  <a:cubicBezTo>
                    <a:pt x="14923" y="11133"/>
                    <a:pt x="15464" y="11189"/>
                    <a:pt x="15938" y="11189"/>
                  </a:cubicBezTo>
                  <a:cubicBezTo>
                    <a:pt x="17043" y="11189"/>
                    <a:pt x="17791" y="10896"/>
                    <a:pt x="18094" y="10328"/>
                  </a:cubicBezTo>
                  <a:cubicBezTo>
                    <a:pt x="18529" y="9516"/>
                    <a:pt x="17994" y="8262"/>
                    <a:pt x="16587" y="6800"/>
                  </a:cubicBezTo>
                  <a:cubicBezTo>
                    <a:pt x="15217" y="5379"/>
                    <a:pt x="13177" y="3908"/>
                    <a:pt x="10841" y="2654"/>
                  </a:cubicBezTo>
                  <a:cubicBezTo>
                    <a:pt x="8505" y="1401"/>
                    <a:pt x="6149" y="517"/>
                    <a:pt x="4207" y="164"/>
                  </a:cubicBezTo>
                  <a:cubicBezTo>
                    <a:pt x="3607" y="55"/>
                    <a:pt x="3066" y="1"/>
                    <a:pt x="25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799460" y="1243646"/>
              <a:ext cx="76656" cy="76613"/>
            </a:xfrm>
            <a:custGeom>
              <a:rect b="b" l="l" r="r" t="t"/>
              <a:pathLst>
                <a:path extrusionOk="0" h="1805" w="1806">
                  <a:moveTo>
                    <a:pt x="904" y="0"/>
                  </a:moveTo>
                  <a:cubicBezTo>
                    <a:pt x="403" y="0"/>
                    <a:pt x="1" y="404"/>
                    <a:pt x="1" y="902"/>
                  </a:cubicBezTo>
                  <a:cubicBezTo>
                    <a:pt x="1" y="1402"/>
                    <a:pt x="403" y="1804"/>
                    <a:pt x="904" y="1804"/>
                  </a:cubicBezTo>
                  <a:cubicBezTo>
                    <a:pt x="1403" y="1804"/>
                    <a:pt x="1805" y="1399"/>
                    <a:pt x="1805" y="902"/>
                  </a:cubicBezTo>
                  <a:cubicBezTo>
                    <a:pt x="1805" y="404"/>
                    <a:pt x="1401" y="0"/>
                    <a:pt x="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1761175" y="1685754"/>
              <a:ext cx="76656" cy="76613"/>
            </a:xfrm>
            <a:custGeom>
              <a:rect b="b" l="l" r="r" t="t"/>
              <a:pathLst>
                <a:path extrusionOk="0" h="1805" w="1806">
                  <a:moveTo>
                    <a:pt x="903" y="0"/>
                  </a:moveTo>
                  <a:cubicBezTo>
                    <a:pt x="404" y="0"/>
                    <a:pt x="0" y="406"/>
                    <a:pt x="0" y="903"/>
                  </a:cubicBezTo>
                  <a:cubicBezTo>
                    <a:pt x="0" y="1402"/>
                    <a:pt x="404" y="1804"/>
                    <a:pt x="903" y="1804"/>
                  </a:cubicBezTo>
                  <a:cubicBezTo>
                    <a:pt x="1402" y="1804"/>
                    <a:pt x="1806" y="1402"/>
                    <a:pt x="1806" y="903"/>
                  </a:cubicBezTo>
                  <a:cubicBezTo>
                    <a:pt x="1806" y="403"/>
                    <a:pt x="1402" y="0"/>
                    <a:pt x="9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1492031" y="1143476"/>
              <a:ext cx="76613" cy="76656"/>
            </a:xfrm>
            <a:custGeom>
              <a:rect b="b" l="l" r="r" t="t"/>
              <a:pathLst>
                <a:path extrusionOk="0" h="1806" w="1805">
                  <a:moveTo>
                    <a:pt x="902" y="0"/>
                  </a:moveTo>
                  <a:cubicBezTo>
                    <a:pt x="403" y="0"/>
                    <a:pt x="1" y="404"/>
                    <a:pt x="1" y="903"/>
                  </a:cubicBezTo>
                  <a:cubicBezTo>
                    <a:pt x="1" y="1402"/>
                    <a:pt x="404" y="1806"/>
                    <a:pt x="902" y="1806"/>
                  </a:cubicBezTo>
                  <a:cubicBezTo>
                    <a:pt x="1402" y="1806"/>
                    <a:pt x="1805" y="1400"/>
                    <a:pt x="1805" y="903"/>
                  </a:cubicBezTo>
                  <a:cubicBezTo>
                    <a:pt x="1805" y="404"/>
                    <a:pt x="1399" y="2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562066" y="1449674"/>
              <a:ext cx="113795" cy="113880"/>
            </a:xfrm>
            <a:custGeom>
              <a:rect b="b" l="l" r="r" t="t"/>
              <a:pathLst>
                <a:path extrusionOk="0" h="2683" w="2681">
                  <a:moveTo>
                    <a:pt x="1342" y="305"/>
                  </a:moveTo>
                  <a:cubicBezTo>
                    <a:pt x="1912" y="305"/>
                    <a:pt x="2376" y="769"/>
                    <a:pt x="2376" y="1341"/>
                  </a:cubicBezTo>
                  <a:cubicBezTo>
                    <a:pt x="2376" y="1910"/>
                    <a:pt x="1912" y="2375"/>
                    <a:pt x="1342" y="2375"/>
                  </a:cubicBezTo>
                  <a:cubicBezTo>
                    <a:pt x="771" y="2375"/>
                    <a:pt x="307" y="1910"/>
                    <a:pt x="307" y="1341"/>
                  </a:cubicBezTo>
                  <a:cubicBezTo>
                    <a:pt x="307" y="769"/>
                    <a:pt x="771" y="305"/>
                    <a:pt x="1342" y="305"/>
                  </a:cubicBezTo>
                  <a:close/>
                  <a:moveTo>
                    <a:pt x="1342" y="1"/>
                  </a:moveTo>
                  <a:cubicBezTo>
                    <a:pt x="601" y="1"/>
                    <a:pt x="1" y="604"/>
                    <a:pt x="1" y="1342"/>
                  </a:cubicBezTo>
                  <a:cubicBezTo>
                    <a:pt x="1" y="2081"/>
                    <a:pt x="604" y="2682"/>
                    <a:pt x="1342" y="2682"/>
                  </a:cubicBezTo>
                  <a:cubicBezTo>
                    <a:pt x="2081" y="2682"/>
                    <a:pt x="2681" y="2079"/>
                    <a:pt x="2681" y="1342"/>
                  </a:cubicBezTo>
                  <a:cubicBezTo>
                    <a:pt x="2681" y="602"/>
                    <a:pt x="2082" y="1"/>
                    <a:pt x="1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6839149" y="3253536"/>
            <a:ext cx="852677" cy="1049183"/>
            <a:chOff x="6839149" y="3253536"/>
            <a:chExt cx="852677" cy="1049183"/>
          </a:xfrm>
        </p:grpSpPr>
        <p:sp>
          <p:nvSpPr>
            <p:cNvPr id="87" name="Google Shape;87;p14"/>
            <p:cNvSpPr/>
            <p:nvPr/>
          </p:nvSpPr>
          <p:spPr>
            <a:xfrm rot="983957">
              <a:off x="7066194" y="3338593"/>
              <a:ext cx="620582" cy="125192"/>
            </a:xfrm>
            <a:custGeom>
              <a:rect b="b" l="l" r="r" t="t"/>
              <a:pathLst>
                <a:path extrusionOk="0" h="2793" w="13845">
                  <a:moveTo>
                    <a:pt x="2792" y="0"/>
                  </a:moveTo>
                  <a:cubicBezTo>
                    <a:pt x="1249" y="0"/>
                    <a:pt x="1" y="1251"/>
                    <a:pt x="1" y="2793"/>
                  </a:cubicBezTo>
                  <a:lnTo>
                    <a:pt x="13844" y="2793"/>
                  </a:lnTo>
                  <a:cubicBezTo>
                    <a:pt x="13844" y="1251"/>
                    <a:pt x="12595" y="0"/>
                    <a:pt x="110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983957">
              <a:off x="6844195" y="4092450"/>
              <a:ext cx="620716" cy="125192"/>
            </a:xfrm>
            <a:custGeom>
              <a:rect b="b" l="l" r="r" t="t"/>
              <a:pathLst>
                <a:path extrusionOk="0" h="2793" w="13848">
                  <a:moveTo>
                    <a:pt x="1" y="1"/>
                  </a:moveTo>
                  <a:cubicBezTo>
                    <a:pt x="1" y="1544"/>
                    <a:pt x="1252" y="2792"/>
                    <a:pt x="2794" y="2792"/>
                  </a:cubicBezTo>
                  <a:lnTo>
                    <a:pt x="11054" y="2792"/>
                  </a:lnTo>
                  <a:cubicBezTo>
                    <a:pt x="12598" y="2792"/>
                    <a:pt x="13847" y="1544"/>
                    <a:pt x="13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rot="983957">
              <a:off x="6956285" y="3440942"/>
              <a:ext cx="618520" cy="674415"/>
            </a:xfrm>
            <a:custGeom>
              <a:rect b="b" l="l" r="r" t="t"/>
              <a:pathLst>
                <a:path extrusionOk="0" h="15046" w="13799">
                  <a:moveTo>
                    <a:pt x="13434" y="310"/>
                  </a:moveTo>
                  <a:cubicBezTo>
                    <a:pt x="12370" y="3909"/>
                    <a:pt x="10554" y="6225"/>
                    <a:pt x="7886" y="7386"/>
                  </a:cubicBezTo>
                  <a:cubicBezTo>
                    <a:pt x="7830" y="7408"/>
                    <a:pt x="7794" y="7464"/>
                    <a:pt x="7794" y="7524"/>
                  </a:cubicBezTo>
                  <a:cubicBezTo>
                    <a:pt x="7794" y="7585"/>
                    <a:pt x="7830" y="7639"/>
                    <a:pt x="7886" y="7664"/>
                  </a:cubicBezTo>
                  <a:cubicBezTo>
                    <a:pt x="10554" y="8822"/>
                    <a:pt x="12370" y="11140"/>
                    <a:pt x="13434" y="14741"/>
                  </a:cubicBezTo>
                  <a:lnTo>
                    <a:pt x="365" y="14741"/>
                  </a:lnTo>
                  <a:cubicBezTo>
                    <a:pt x="1428" y="11140"/>
                    <a:pt x="3245" y="8825"/>
                    <a:pt x="5913" y="7664"/>
                  </a:cubicBezTo>
                  <a:cubicBezTo>
                    <a:pt x="5970" y="7642"/>
                    <a:pt x="6007" y="7585"/>
                    <a:pt x="6007" y="7524"/>
                  </a:cubicBezTo>
                  <a:cubicBezTo>
                    <a:pt x="6007" y="7464"/>
                    <a:pt x="5970" y="7410"/>
                    <a:pt x="5913" y="7386"/>
                  </a:cubicBezTo>
                  <a:cubicBezTo>
                    <a:pt x="3245" y="6225"/>
                    <a:pt x="1429" y="3909"/>
                    <a:pt x="365" y="310"/>
                  </a:cubicBezTo>
                  <a:close/>
                  <a:moveTo>
                    <a:pt x="160" y="1"/>
                  </a:moveTo>
                  <a:cubicBezTo>
                    <a:pt x="110" y="1"/>
                    <a:pt x="65" y="23"/>
                    <a:pt x="38" y="61"/>
                  </a:cubicBezTo>
                  <a:cubicBezTo>
                    <a:pt x="10" y="99"/>
                    <a:pt x="0" y="148"/>
                    <a:pt x="13" y="194"/>
                  </a:cubicBezTo>
                  <a:cubicBezTo>
                    <a:pt x="1055" y="3860"/>
                    <a:pt x="2846" y="6260"/>
                    <a:pt x="5482" y="7523"/>
                  </a:cubicBezTo>
                  <a:cubicBezTo>
                    <a:pt x="2846" y="8784"/>
                    <a:pt x="1055" y="11187"/>
                    <a:pt x="13" y="14851"/>
                  </a:cubicBezTo>
                  <a:cubicBezTo>
                    <a:pt x="0" y="14896"/>
                    <a:pt x="10" y="14947"/>
                    <a:pt x="38" y="14985"/>
                  </a:cubicBezTo>
                  <a:cubicBezTo>
                    <a:pt x="68" y="15022"/>
                    <a:pt x="110" y="15045"/>
                    <a:pt x="160" y="15045"/>
                  </a:cubicBezTo>
                  <a:lnTo>
                    <a:pt x="13637" y="15045"/>
                  </a:lnTo>
                  <a:cubicBezTo>
                    <a:pt x="13687" y="15045"/>
                    <a:pt x="13731" y="15022"/>
                    <a:pt x="13761" y="14985"/>
                  </a:cubicBezTo>
                  <a:cubicBezTo>
                    <a:pt x="13788" y="14947"/>
                    <a:pt x="13799" y="14896"/>
                    <a:pt x="13785" y="14851"/>
                  </a:cubicBezTo>
                  <a:cubicBezTo>
                    <a:pt x="12744" y="11185"/>
                    <a:pt x="10951" y="8784"/>
                    <a:pt x="8315" y="7523"/>
                  </a:cubicBezTo>
                  <a:cubicBezTo>
                    <a:pt x="10950" y="6260"/>
                    <a:pt x="12740" y="3860"/>
                    <a:pt x="13785" y="194"/>
                  </a:cubicBezTo>
                  <a:cubicBezTo>
                    <a:pt x="13799" y="148"/>
                    <a:pt x="13788" y="99"/>
                    <a:pt x="13761" y="61"/>
                  </a:cubicBezTo>
                  <a:cubicBezTo>
                    <a:pt x="13731" y="23"/>
                    <a:pt x="13687" y="1"/>
                    <a:pt x="1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983957">
              <a:off x="7048374" y="3599106"/>
              <a:ext cx="410449" cy="439271"/>
            </a:xfrm>
            <a:custGeom>
              <a:rect b="b" l="l" r="r" t="t"/>
              <a:pathLst>
                <a:path extrusionOk="0" h="9800" w="9157">
                  <a:moveTo>
                    <a:pt x="3876" y="0"/>
                  </a:moveTo>
                  <a:cubicBezTo>
                    <a:pt x="3786" y="0"/>
                    <a:pt x="3696" y="1"/>
                    <a:pt x="3606" y="3"/>
                  </a:cubicBezTo>
                  <a:cubicBezTo>
                    <a:pt x="2851" y="21"/>
                    <a:pt x="2044" y="88"/>
                    <a:pt x="1407" y="470"/>
                  </a:cubicBezTo>
                  <a:cubicBezTo>
                    <a:pt x="1636" y="749"/>
                    <a:pt x="1997" y="1077"/>
                    <a:pt x="2347" y="1370"/>
                  </a:cubicBezTo>
                  <a:cubicBezTo>
                    <a:pt x="3524" y="2351"/>
                    <a:pt x="4193" y="3841"/>
                    <a:pt x="4040" y="5365"/>
                  </a:cubicBezTo>
                  <a:cubicBezTo>
                    <a:pt x="4040" y="5379"/>
                    <a:pt x="4037" y="5394"/>
                    <a:pt x="4035" y="5409"/>
                  </a:cubicBezTo>
                  <a:cubicBezTo>
                    <a:pt x="2272" y="6208"/>
                    <a:pt x="938" y="7654"/>
                    <a:pt x="0" y="9799"/>
                  </a:cubicBezTo>
                  <a:lnTo>
                    <a:pt x="9156" y="9799"/>
                  </a:lnTo>
                  <a:cubicBezTo>
                    <a:pt x="8219" y="7651"/>
                    <a:pt x="6885" y="6208"/>
                    <a:pt x="5119" y="5409"/>
                  </a:cubicBezTo>
                  <a:cubicBezTo>
                    <a:pt x="5092" y="5166"/>
                    <a:pt x="5081" y="4923"/>
                    <a:pt x="5089" y="4682"/>
                  </a:cubicBezTo>
                  <a:cubicBezTo>
                    <a:pt x="5122" y="3433"/>
                    <a:pt x="5773" y="2299"/>
                    <a:pt x="6733" y="1499"/>
                  </a:cubicBezTo>
                  <a:cubicBezTo>
                    <a:pt x="7033" y="1249"/>
                    <a:pt x="7315" y="973"/>
                    <a:pt x="7578" y="669"/>
                  </a:cubicBezTo>
                  <a:lnTo>
                    <a:pt x="7578" y="669"/>
                  </a:lnTo>
                  <a:cubicBezTo>
                    <a:pt x="7563" y="670"/>
                    <a:pt x="7551" y="673"/>
                    <a:pt x="7536" y="673"/>
                  </a:cubicBezTo>
                  <a:cubicBezTo>
                    <a:pt x="7440" y="681"/>
                    <a:pt x="7343" y="685"/>
                    <a:pt x="7247" y="685"/>
                  </a:cubicBezTo>
                  <a:cubicBezTo>
                    <a:pt x="6813" y="685"/>
                    <a:pt x="6381" y="606"/>
                    <a:pt x="5966" y="477"/>
                  </a:cubicBezTo>
                  <a:cubicBezTo>
                    <a:pt x="5514" y="333"/>
                    <a:pt x="5077" y="135"/>
                    <a:pt x="4612" y="52"/>
                  </a:cubicBezTo>
                  <a:cubicBezTo>
                    <a:pt x="4367" y="9"/>
                    <a:pt x="4122" y="0"/>
                    <a:pt x="3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983957">
              <a:off x="7062209" y="3449023"/>
              <a:ext cx="204485" cy="245185"/>
            </a:xfrm>
            <a:custGeom>
              <a:rect b="b" l="l" r="r" t="t"/>
              <a:pathLst>
                <a:path extrusionOk="0" h="5470" w="4562">
                  <a:moveTo>
                    <a:pt x="171" y="1"/>
                  </a:moveTo>
                  <a:cubicBezTo>
                    <a:pt x="156" y="1"/>
                    <a:pt x="142" y="3"/>
                    <a:pt x="127" y="7"/>
                  </a:cubicBezTo>
                  <a:cubicBezTo>
                    <a:pt x="46" y="31"/>
                    <a:pt x="0" y="116"/>
                    <a:pt x="25" y="197"/>
                  </a:cubicBezTo>
                  <a:cubicBezTo>
                    <a:pt x="591" y="2066"/>
                    <a:pt x="1592" y="4355"/>
                    <a:pt x="4332" y="5457"/>
                  </a:cubicBezTo>
                  <a:cubicBezTo>
                    <a:pt x="4350" y="5465"/>
                    <a:pt x="4370" y="5469"/>
                    <a:pt x="4388" y="5469"/>
                  </a:cubicBezTo>
                  <a:cubicBezTo>
                    <a:pt x="4448" y="5469"/>
                    <a:pt x="4507" y="5433"/>
                    <a:pt x="4529" y="5373"/>
                  </a:cubicBezTo>
                  <a:cubicBezTo>
                    <a:pt x="4561" y="5293"/>
                    <a:pt x="4523" y="5205"/>
                    <a:pt x="4445" y="5172"/>
                  </a:cubicBezTo>
                  <a:cubicBezTo>
                    <a:pt x="1826" y="4120"/>
                    <a:pt x="863" y="1914"/>
                    <a:pt x="317" y="108"/>
                  </a:cubicBezTo>
                  <a:cubicBezTo>
                    <a:pt x="296" y="43"/>
                    <a:pt x="236" y="1"/>
                    <a:pt x="171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983957">
              <a:off x="6950793" y="3901166"/>
              <a:ext cx="56029" cy="105559"/>
            </a:xfrm>
            <a:custGeom>
              <a:rect b="b" l="l" r="r" t="t"/>
              <a:pathLst>
                <a:path extrusionOk="0" h="2355" w="1250">
                  <a:moveTo>
                    <a:pt x="1075" y="1"/>
                  </a:moveTo>
                  <a:cubicBezTo>
                    <a:pt x="1022" y="1"/>
                    <a:pt x="970" y="28"/>
                    <a:pt x="942" y="78"/>
                  </a:cubicBezTo>
                  <a:cubicBezTo>
                    <a:pt x="581" y="705"/>
                    <a:pt x="272" y="1404"/>
                    <a:pt x="26" y="2156"/>
                  </a:cubicBezTo>
                  <a:cubicBezTo>
                    <a:pt x="0" y="2234"/>
                    <a:pt x="44" y="2322"/>
                    <a:pt x="124" y="2347"/>
                  </a:cubicBezTo>
                  <a:cubicBezTo>
                    <a:pt x="139" y="2353"/>
                    <a:pt x="157" y="2355"/>
                    <a:pt x="172" y="2355"/>
                  </a:cubicBezTo>
                  <a:cubicBezTo>
                    <a:pt x="236" y="2355"/>
                    <a:pt x="296" y="2314"/>
                    <a:pt x="318" y="2249"/>
                  </a:cubicBezTo>
                  <a:cubicBezTo>
                    <a:pt x="557" y="1518"/>
                    <a:pt x="855" y="840"/>
                    <a:pt x="1208" y="230"/>
                  </a:cubicBezTo>
                  <a:cubicBezTo>
                    <a:pt x="1250" y="156"/>
                    <a:pt x="1224" y="62"/>
                    <a:pt x="1152" y="20"/>
                  </a:cubicBezTo>
                  <a:cubicBezTo>
                    <a:pt x="1128" y="7"/>
                    <a:pt x="1101" y="1"/>
                    <a:pt x="107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 rot="983957">
              <a:off x="7084248" y="3794312"/>
              <a:ext cx="109818" cy="88168"/>
            </a:xfrm>
            <a:custGeom>
              <a:rect b="b" l="l" r="r" t="t"/>
              <a:pathLst>
                <a:path extrusionOk="0" h="1967" w="2450">
                  <a:moveTo>
                    <a:pt x="2275" y="0"/>
                  </a:moveTo>
                  <a:cubicBezTo>
                    <a:pt x="2250" y="0"/>
                    <a:pt x="2224" y="7"/>
                    <a:pt x="2199" y="21"/>
                  </a:cubicBezTo>
                  <a:cubicBezTo>
                    <a:pt x="1391" y="483"/>
                    <a:pt x="670" y="1053"/>
                    <a:pt x="59" y="1709"/>
                  </a:cubicBezTo>
                  <a:cubicBezTo>
                    <a:pt x="0" y="1770"/>
                    <a:pt x="5" y="1867"/>
                    <a:pt x="67" y="1926"/>
                  </a:cubicBezTo>
                  <a:cubicBezTo>
                    <a:pt x="95" y="1953"/>
                    <a:pt x="133" y="1966"/>
                    <a:pt x="171" y="1966"/>
                  </a:cubicBezTo>
                  <a:cubicBezTo>
                    <a:pt x="211" y="1966"/>
                    <a:pt x="251" y="1950"/>
                    <a:pt x="284" y="1918"/>
                  </a:cubicBezTo>
                  <a:cubicBezTo>
                    <a:pt x="873" y="1285"/>
                    <a:pt x="1568" y="735"/>
                    <a:pt x="2352" y="286"/>
                  </a:cubicBezTo>
                  <a:cubicBezTo>
                    <a:pt x="2425" y="242"/>
                    <a:pt x="2450" y="150"/>
                    <a:pt x="2409" y="76"/>
                  </a:cubicBezTo>
                  <a:cubicBezTo>
                    <a:pt x="2379" y="28"/>
                    <a:pt x="2328" y="0"/>
                    <a:pt x="2275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2072663" y="979825"/>
            <a:ext cx="101550" cy="101500"/>
            <a:chOff x="3258600" y="2392325"/>
            <a:chExt cx="101550" cy="101500"/>
          </a:xfrm>
        </p:grpSpPr>
        <p:sp>
          <p:nvSpPr>
            <p:cNvPr id="95" name="Google Shape;95;p14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14"/>
          <p:cNvGrpSpPr/>
          <p:nvPr/>
        </p:nvGrpSpPr>
        <p:grpSpPr>
          <a:xfrm>
            <a:off x="930738" y="1870875"/>
            <a:ext cx="101550" cy="101500"/>
            <a:chOff x="3258600" y="2392325"/>
            <a:chExt cx="101550" cy="101500"/>
          </a:xfrm>
        </p:grpSpPr>
        <p:sp>
          <p:nvSpPr>
            <p:cNvPr id="98" name="Google Shape;98;p14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4"/>
          <p:cNvGrpSpPr/>
          <p:nvPr/>
        </p:nvGrpSpPr>
        <p:grpSpPr>
          <a:xfrm>
            <a:off x="7691813" y="3981700"/>
            <a:ext cx="101550" cy="101500"/>
            <a:chOff x="3258600" y="2392325"/>
            <a:chExt cx="101550" cy="101500"/>
          </a:xfrm>
        </p:grpSpPr>
        <p:sp>
          <p:nvSpPr>
            <p:cNvPr id="101" name="Google Shape;101;p14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7030188" y="1360475"/>
            <a:ext cx="101550" cy="101500"/>
            <a:chOff x="3258600" y="2392325"/>
            <a:chExt cx="101550" cy="101500"/>
          </a:xfrm>
        </p:grpSpPr>
        <p:sp>
          <p:nvSpPr>
            <p:cNvPr id="104" name="Google Shape;104;p14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1804638" y="1696150"/>
            <a:ext cx="26799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" name="Google Shape;108;p15"/>
          <p:cNvSpPr txBox="1"/>
          <p:nvPr>
            <p:ph hasCustomPrompt="1" idx="2" type="title"/>
          </p:nvPr>
        </p:nvSpPr>
        <p:spPr>
          <a:xfrm>
            <a:off x="4659438" y="1655250"/>
            <a:ext cx="2679900" cy="22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1804663" y="2943725"/>
            <a:ext cx="2679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0000" y="1085300"/>
            <a:ext cx="23364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6"/>
          <p:cNvSpPr txBox="1"/>
          <p:nvPr>
            <p:ph hasCustomPrompt="1" idx="2" type="title"/>
          </p:nvPr>
        </p:nvSpPr>
        <p:spPr>
          <a:xfrm>
            <a:off x="720000" y="540000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720000" y="1872101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3" type="title"/>
          </p:nvPr>
        </p:nvSpPr>
        <p:spPr>
          <a:xfrm>
            <a:off x="3403800" y="1085300"/>
            <a:ext cx="23364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16"/>
          <p:cNvSpPr txBox="1"/>
          <p:nvPr>
            <p:ph hasCustomPrompt="1" idx="4" type="title"/>
          </p:nvPr>
        </p:nvSpPr>
        <p:spPr>
          <a:xfrm>
            <a:off x="3403800" y="540000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6"/>
          <p:cNvSpPr txBox="1"/>
          <p:nvPr>
            <p:ph idx="5" type="subTitle"/>
          </p:nvPr>
        </p:nvSpPr>
        <p:spPr>
          <a:xfrm>
            <a:off x="3403800" y="1872101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6" type="title"/>
          </p:nvPr>
        </p:nvSpPr>
        <p:spPr>
          <a:xfrm>
            <a:off x="720000" y="3299500"/>
            <a:ext cx="23364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16"/>
          <p:cNvSpPr txBox="1"/>
          <p:nvPr>
            <p:ph hasCustomPrompt="1" idx="7" type="title"/>
          </p:nvPr>
        </p:nvSpPr>
        <p:spPr>
          <a:xfrm>
            <a:off x="720000" y="2754200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/>
          <p:nvPr>
            <p:ph idx="8" type="subTitle"/>
          </p:nvPr>
        </p:nvSpPr>
        <p:spPr>
          <a:xfrm>
            <a:off x="720000" y="4054500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9" type="title"/>
          </p:nvPr>
        </p:nvSpPr>
        <p:spPr>
          <a:xfrm>
            <a:off x="3403800" y="3299500"/>
            <a:ext cx="23364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16"/>
          <p:cNvSpPr txBox="1"/>
          <p:nvPr>
            <p:ph hasCustomPrompt="1" idx="13" type="title"/>
          </p:nvPr>
        </p:nvSpPr>
        <p:spPr>
          <a:xfrm>
            <a:off x="3403800" y="2754200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6"/>
          <p:cNvSpPr txBox="1"/>
          <p:nvPr>
            <p:ph idx="14" type="subTitle"/>
          </p:nvPr>
        </p:nvSpPr>
        <p:spPr>
          <a:xfrm>
            <a:off x="3403800" y="4054500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988075" y="3530250"/>
            <a:ext cx="44358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3988075" y="1081350"/>
            <a:ext cx="4435800" cy="24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2" type="title"/>
          </p:nvPr>
        </p:nvSpPr>
        <p:spPr>
          <a:xfrm>
            <a:off x="1260257" y="1427500"/>
            <a:ext cx="574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1260257" y="1875900"/>
            <a:ext cx="57483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hasCustomPrompt="1" idx="3" type="title"/>
          </p:nvPr>
        </p:nvSpPr>
        <p:spPr>
          <a:xfrm>
            <a:off x="720000" y="1427500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/>
          <p:nvPr>
            <p:ph idx="4" type="title"/>
          </p:nvPr>
        </p:nvSpPr>
        <p:spPr>
          <a:xfrm>
            <a:off x="1260257" y="2576047"/>
            <a:ext cx="574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" name="Google Shape;132;p18"/>
          <p:cNvSpPr txBox="1"/>
          <p:nvPr>
            <p:ph idx="5" type="subTitle"/>
          </p:nvPr>
        </p:nvSpPr>
        <p:spPr>
          <a:xfrm>
            <a:off x="1260257" y="3024447"/>
            <a:ext cx="57483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hasCustomPrompt="1" idx="6" type="title"/>
          </p:nvPr>
        </p:nvSpPr>
        <p:spPr>
          <a:xfrm>
            <a:off x="720000" y="2576047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4" name="Google Shape;134;p18"/>
          <p:cNvSpPr txBox="1"/>
          <p:nvPr>
            <p:ph idx="7" type="title"/>
          </p:nvPr>
        </p:nvSpPr>
        <p:spPr>
          <a:xfrm>
            <a:off x="1260257" y="3670294"/>
            <a:ext cx="574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18"/>
          <p:cNvSpPr txBox="1"/>
          <p:nvPr>
            <p:ph idx="8" type="subTitle"/>
          </p:nvPr>
        </p:nvSpPr>
        <p:spPr>
          <a:xfrm>
            <a:off x="1260257" y="4118700"/>
            <a:ext cx="574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hasCustomPrompt="1" idx="9" type="title"/>
          </p:nvPr>
        </p:nvSpPr>
        <p:spPr>
          <a:xfrm>
            <a:off x="720000" y="3670294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1744100" y="1743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1744100" y="2208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hasCustomPrompt="1" idx="2" type="title"/>
          </p:nvPr>
        </p:nvSpPr>
        <p:spPr>
          <a:xfrm>
            <a:off x="490300" y="1789654"/>
            <a:ext cx="1177800" cy="10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1" name="Google Shape;141;p19"/>
          <p:cNvSpPr txBox="1"/>
          <p:nvPr>
            <p:ph idx="3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4" type="title"/>
          </p:nvPr>
        </p:nvSpPr>
        <p:spPr>
          <a:xfrm>
            <a:off x="6118500" y="1743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19"/>
          <p:cNvSpPr txBox="1"/>
          <p:nvPr>
            <p:ph idx="5" type="subTitle"/>
          </p:nvPr>
        </p:nvSpPr>
        <p:spPr>
          <a:xfrm>
            <a:off x="6118500" y="2208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hasCustomPrompt="1" idx="6" type="title"/>
          </p:nvPr>
        </p:nvSpPr>
        <p:spPr>
          <a:xfrm>
            <a:off x="4864500" y="1789654"/>
            <a:ext cx="1177800" cy="10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5" name="Google Shape;145;p19"/>
          <p:cNvSpPr txBox="1"/>
          <p:nvPr>
            <p:ph idx="7" type="title"/>
          </p:nvPr>
        </p:nvSpPr>
        <p:spPr>
          <a:xfrm>
            <a:off x="1744100" y="3535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19"/>
          <p:cNvSpPr txBox="1"/>
          <p:nvPr>
            <p:ph idx="8" type="subTitle"/>
          </p:nvPr>
        </p:nvSpPr>
        <p:spPr>
          <a:xfrm>
            <a:off x="1744100" y="4000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hasCustomPrompt="1" idx="9" type="title"/>
          </p:nvPr>
        </p:nvSpPr>
        <p:spPr>
          <a:xfrm>
            <a:off x="490300" y="3581655"/>
            <a:ext cx="1177800" cy="10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8" name="Google Shape;148;p19"/>
          <p:cNvSpPr txBox="1"/>
          <p:nvPr>
            <p:ph idx="13" type="title"/>
          </p:nvPr>
        </p:nvSpPr>
        <p:spPr>
          <a:xfrm>
            <a:off x="6118500" y="3535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19"/>
          <p:cNvSpPr txBox="1"/>
          <p:nvPr>
            <p:ph idx="14" type="subTitle"/>
          </p:nvPr>
        </p:nvSpPr>
        <p:spPr>
          <a:xfrm>
            <a:off x="6118500" y="4000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hasCustomPrompt="1" idx="15" type="title"/>
          </p:nvPr>
        </p:nvSpPr>
        <p:spPr>
          <a:xfrm>
            <a:off x="4864500" y="3581655"/>
            <a:ext cx="1177800" cy="10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2" type="title"/>
          </p:nvPr>
        </p:nvSpPr>
        <p:spPr>
          <a:xfrm>
            <a:off x="720000" y="1743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0"/>
          <p:cNvSpPr txBox="1"/>
          <p:nvPr>
            <p:ph idx="1" type="subTitle"/>
          </p:nvPr>
        </p:nvSpPr>
        <p:spPr>
          <a:xfrm>
            <a:off x="720000" y="2208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3" type="title"/>
          </p:nvPr>
        </p:nvSpPr>
        <p:spPr>
          <a:xfrm>
            <a:off x="3419269" y="1743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6" name="Google Shape;156;p20"/>
          <p:cNvSpPr txBox="1"/>
          <p:nvPr>
            <p:ph idx="4" type="subTitle"/>
          </p:nvPr>
        </p:nvSpPr>
        <p:spPr>
          <a:xfrm>
            <a:off x="3419271" y="2208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5" type="title"/>
          </p:nvPr>
        </p:nvSpPr>
        <p:spPr>
          <a:xfrm>
            <a:off x="2069638" y="31768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" name="Google Shape;158;p20"/>
          <p:cNvSpPr txBox="1"/>
          <p:nvPr>
            <p:ph idx="6" type="subTitle"/>
          </p:nvPr>
        </p:nvSpPr>
        <p:spPr>
          <a:xfrm>
            <a:off x="2069638" y="36422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7" type="title"/>
          </p:nvPr>
        </p:nvSpPr>
        <p:spPr>
          <a:xfrm>
            <a:off x="4768907" y="31768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" name="Google Shape;160;p20"/>
          <p:cNvSpPr txBox="1"/>
          <p:nvPr>
            <p:ph idx="8" type="subTitle"/>
          </p:nvPr>
        </p:nvSpPr>
        <p:spPr>
          <a:xfrm>
            <a:off x="4768910" y="36422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9" type="title"/>
          </p:nvPr>
        </p:nvSpPr>
        <p:spPr>
          <a:xfrm>
            <a:off x="6118545" y="1743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20"/>
          <p:cNvSpPr txBox="1"/>
          <p:nvPr>
            <p:ph idx="13" type="subTitle"/>
          </p:nvPr>
        </p:nvSpPr>
        <p:spPr>
          <a:xfrm>
            <a:off x="6118549" y="2208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3" name="Google Shape;163;p20"/>
          <p:cNvGrpSpPr/>
          <p:nvPr/>
        </p:nvGrpSpPr>
        <p:grpSpPr>
          <a:xfrm>
            <a:off x="1104375" y="3704488"/>
            <a:ext cx="6890850" cy="311100"/>
            <a:chOff x="1104375" y="3704488"/>
            <a:chExt cx="6890850" cy="311100"/>
          </a:xfrm>
        </p:grpSpPr>
        <p:grpSp>
          <p:nvGrpSpPr>
            <p:cNvPr id="164" name="Google Shape;164;p20"/>
            <p:cNvGrpSpPr/>
            <p:nvPr/>
          </p:nvGrpSpPr>
          <p:grpSpPr>
            <a:xfrm>
              <a:off x="7737950" y="3914088"/>
              <a:ext cx="101550" cy="101500"/>
              <a:chOff x="3258600" y="2392325"/>
              <a:chExt cx="101550" cy="101500"/>
            </a:xfrm>
          </p:grpSpPr>
          <p:sp>
            <p:nvSpPr>
              <p:cNvPr id="165" name="Google Shape;165;p20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7893675" y="3704488"/>
              <a:ext cx="101550" cy="101500"/>
              <a:chOff x="3258600" y="2392325"/>
              <a:chExt cx="101550" cy="101500"/>
            </a:xfrm>
          </p:grpSpPr>
          <p:sp>
            <p:nvSpPr>
              <p:cNvPr id="168" name="Google Shape;168;p20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20"/>
            <p:cNvGrpSpPr/>
            <p:nvPr/>
          </p:nvGrpSpPr>
          <p:grpSpPr>
            <a:xfrm flipH="1">
              <a:off x="1260100" y="3914088"/>
              <a:ext cx="101550" cy="101500"/>
              <a:chOff x="3258600" y="2392325"/>
              <a:chExt cx="101550" cy="101500"/>
            </a:xfrm>
          </p:grpSpPr>
          <p:sp>
            <p:nvSpPr>
              <p:cNvPr id="171" name="Google Shape;171;p20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0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p20"/>
            <p:cNvGrpSpPr/>
            <p:nvPr/>
          </p:nvGrpSpPr>
          <p:grpSpPr>
            <a:xfrm flipH="1">
              <a:off x="1104375" y="3704488"/>
              <a:ext cx="101550" cy="101500"/>
              <a:chOff x="3258600" y="2392325"/>
              <a:chExt cx="101550" cy="101500"/>
            </a:xfrm>
          </p:grpSpPr>
          <p:sp>
            <p:nvSpPr>
              <p:cNvPr id="174" name="Google Shape;174;p20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0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720000" y="2743625"/>
            <a:ext cx="26799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633500" y="540000"/>
            <a:ext cx="2679900" cy="22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720025" y="3991200"/>
            <a:ext cx="2679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2" type="title"/>
          </p:nvPr>
        </p:nvSpPr>
        <p:spPr>
          <a:xfrm>
            <a:off x="720000" y="180260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21"/>
          <p:cNvSpPr txBox="1"/>
          <p:nvPr>
            <p:ph idx="1" type="subTitle"/>
          </p:nvPr>
        </p:nvSpPr>
        <p:spPr>
          <a:xfrm>
            <a:off x="720000" y="2236553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3" type="title"/>
          </p:nvPr>
        </p:nvSpPr>
        <p:spPr>
          <a:xfrm>
            <a:off x="3419269" y="180260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21"/>
          <p:cNvSpPr txBox="1"/>
          <p:nvPr>
            <p:ph idx="4" type="subTitle"/>
          </p:nvPr>
        </p:nvSpPr>
        <p:spPr>
          <a:xfrm>
            <a:off x="3419271" y="2236553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5" type="title"/>
          </p:nvPr>
        </p:nvSpPr>
        <p:spPr>
          <a:xfrm>
            <a:off x="6118545" y="180260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21"/>
          <p:cNvSpPr txBox="1"/>
          <p:nvPr>
            <p:ph idx="6" type="subTitle"/>
          </p:nvPr>
        </p:nvSpPr>
        <p:spPr>
          <a:xfrm>
            <a:off x="6118549" y="2236553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7" type="title"/>
          </p:nvPr>
        </p:nvSpPr>
        <p:spPr>
          <a:xfrm>
            <a:off x="720000" y="359460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21"/>
          <p:cNvSpPr txBox="1"/>
          <p:nvPr>
            <p:ph idx="8" type="subTitle"/>
          </p:nvPr>
        </p:nvSpPr>
        <p:spPr>
          <a:xfrm>
            <a:off x="720000" y="3952353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1"/>
          <p:cNvSpPr txBox="1"/>
          <p:nvPr>
            <p:ph idx="9" type="title"/>
          </p:nvPr>
        </p:nvSpPr>
        <p:spPr>
          <a:xfrm>
            <a:off x="3419269" y="359460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7" name="Google Shape;187;p21"/>
          <p:cNvSpPr txBox="1"/>
          <p:nvPr>
            <p:ph idx="13" type="subTitle"/>
          </p:nvPr>
        </p:nvSpPr>
        <p:spPr>
          <a:xfrm>
            <a:off x="3419271" y="3952353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1"/>
          <p:cNvSpPr txBox="1"/>
          <p:nvPr>
            <p:ph idx="14" type="title"/>
          </p:nvPr>
        </p:nvSpPr>
        <p:spPr>
          <a:xfrm>
            <a:off x="6118545" y="359460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21"/>
          <p:cNvSpPr txBox="1"/>
          <p:nvPr>
            <p:ph idx="15" type="subTitle"/>
          </p:nvPr>
        </p:nvSpPr>
        <p:spPr>
          <a:xfrm>
            <a:off x="6118549" y="3952353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hasCustomPrompt="1" type="title"/>
          </p:nvPr>
        </p:nvSpPr>
        <p:spPr>
          <a:xfrm>
            <a:off x="720000" y="540000"/>
            <a:ext cx="3423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2" name="Google Shape;192;p22"/>
          <p:cNvSpPr txBox="1"/>
          <p:nvPr>
            <p:ph idx="1" type="subTitle"/>
          </p:nvPr>
        </p:nvSpPr>
        <p:spPr>
          <a:xfrm>
            <a:off x="720000" y="1246025"/>
            <a:ext cx="24981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hasCustomPrompt="1" idx="2" type="title"/>
          </p:nvPr>
        </p:nvSpPr>
        <p:spPr>
          <a:xfrm>
            <a:off x="1934400" y="1996143"/>
            <a:ext cx="52752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4" name="Google Shape;194;p22"/>
          <p:cNvSpPr txBox="1"/>
          <p:nvPr>
            <p:ph idx="3" type="subTitle"/>
          </p:nvPr>
        </p:nvSpPr>
        <p:spPr>
          <a:xfrm>
            <a:off x="1934400" y="2702170"/>
            <a:ext cx="5275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hasCustomPrompt="1" idx="4" type="title"/>
          </p:nvPr>
        </p:nvSpPr>
        <p:spPr>
          <a:xfrm>
            <a:off x="5000225" y="3283675"/>
            <a:ext cx="3423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6" name="Google Shape;196;p22"/>
          <p:cNvSpPr txBox="1"/>
          <p:nvPr>
            <p:ph idx="5" type="subTitle"/>
          </p:nvPr>
        </p:nvSpPr>
        <p:spPr>
          <a:xfrm>
            <a:off x="5926050" y="3989700"/>
            <a:ext cx="24981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ctrTitle"/>
          </p:nvPr>
        </p:nvSpPr>
        <p:spPr>
          <a:xfrm>
            <a:off x="720000" y="540000"/>
            <a:ext cx="4377900" cy="11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9" name="Google Shape;199;p23"/>
          <p:cNvSpPr txBox="1"/>
          <p:nvPr>
            <p:ph idx="1" type="subTitle"/>
          </p:nvPr>
        </p:nvSpPr>
        <p:spPr>
          <a:xfrm>
            <a:off x="720000" y="2357175"/>
            <a:ext cx="4377900" cy="1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3"/>
          <p:cNvSpPr txBox="1"/>
          <p:nvPr>
            <p:ph idx="2" type="subTitle"/>
          </p:nvPr>
        </p:nvSpPr>
        <p:spPr>
          <a:xfrm>
            <a:off x="720002" y="4230175"/>
            <a:ext cx="43779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01" name="Google Shape;201;p23"/>
          <p:cNvSpPr txBox="1"/>
          <p:nvPr/>
        </p:nvSpPr>
        <p:spPr>
          <a:xfrm>
            <a:off x="720000" y="3629375"/>
            <a:ext cx="4377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</a:t>
            </a:r>
            <a:r>
              <a:rPr lang="en-GB" sz="11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presentation template was created by </a:t>
            </a:r>
            <a:r>
              <a:rPr b="1" lang="en-GB" sz="1100">
                <a:solidFill>
                  <a:schemeClr val="accent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1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-GB" sz="1100">
                <a:solidFill>
                  <a:schemeClr val="accent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-GB" sz="11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-GB" sz="11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infographics &amp; images by </a:t>
            </a:r>
            <a:r>
              <a:rPr b="1" lang="en-GB" sz="1100">
                <a:solidFill>
                  <a:schemeClr val="accent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022488" y="2922675"/>
            <a:ext cx="3273900" cy="508500"/>
          </a:xfrm>
          <a:prstGeom prst="rect">
            <a:avLst/>
          </a:prstGeom>
          <a:effectLst>
            <a:outerShdw rotWithShape="0" algn="bl" dir="34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subTitle"/>
          </p:nvPr>
        </p:nvSpPr>
        <p:spPr>
          <a:xfrm>
            <a:off x="4847588" y="2922675"/>
            <a:ext cx="3273900" cy="508500"/>
          </a:xfrm>
          <a:prstGeom prst="rect">
            <a:avLst/>
          </a:prstGeom>
          <a:effectLst>
            <a:outerShdw rotWithShape="0" algn="bl" dir="34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1022575" y="3366650"/>
            <a:ext cx="32739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4" type="subTitle"/>
          </p:nvPr>
        </p:nvSpPr>
        <p:spPr>
          <a:xfrm>
            <a:off x="4847575" y="3366650"/>
            <a:ext cx="32739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720000" y="40392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2026950" y="1390375"/>
            <a:ext cx="5090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2391875" y="1477450"/>
            <a:ext cx="4360200" cy="18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391900" y="3035150"/>
            <a:ext cx="4360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" name="Google Shape;48;p9"/>
          <p:cNvGrpSpPr/>
          <p:nvPr/>
        </p:nvGrpSpPr>
        <p:grpSpPr>
          <a:xfrm>
            <a:off x="1340150" y="1300265"/>
            <a:ext cx="6174596" cy="3417915"/>
            <a:chOff x="1340150" y="1300265"/>
            <a:chExt cx="6174596" cy="3417915"/>
          </a:xfrm>
        </p:grpSpPr>
        <p:grpSp>
          <p:nvGrpSpPr>
            <p:cNvPr id="49" name="Google Shape;49;p9"/>
            <p:cNvGrpSpPr/>
            <p:nvPr/>
          </p:nvGrpSpPr>
          <p:grpSpPr>
            <a:xfrm>
              <a:off x="1875211" y="1300265"/>
              <a:ext cx="268874" cy="268752"/>
              <a:chOff x="3258600" y="2392325"/>
              <a:chExt cx="101550" cy="101500"/>
            </a:xfrm>
          </p:grpSpPr>
          <p:sp>
            <p:nvSpPr>
              <p:cNvPr id="50" name="Google Shape;50;p9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9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" name="Google Shape;52;p9"/>
            <p:cNvGrpSpPr/>
            <p:nvPr/>
          </p:nvGrpSpPr>
          <p:grpSpPr>
            <a:xfrm>
              <a:off x="7077930" y="2419317"/>
              <a:ext cx="152498" cy="152423"/>
              <a:chOff x="3258600" y="2392325"/>
              <a:chExt cx="101550" cy="101500"/>
            </a:xfrm>
          </p:grpSpPr>
          <p:sp>
            <p:nvSpPr>
              <p:cNvPr id="53" name="Google Shape;53;p9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9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" name="Google Shape;55;p9"/>
            <p:cNvGrpSpPr/>
            <p:nvPr/>
          </p:nvGrpSpPr>
          <p:grpSpPr>
            <a:xfrm>
              <a:off x="6878079" y="4087278"/>
              <a:ext cx="636667" cy="630902"/>
              <a:chOff x="1115950" y="1629585"/>
              <a:chExt cx="590765" cy="585415"/>
            </a:xfrm>
          </p:grpSpPr>
          <p:sp>
            <p:nvSpPr>
              <p:cNvPr id="56" name="Google Shape;56;p9"/>
              <p:cNvSpPr/>
              <p:nvPr/>
            </p:nvSpPr>
            <p:spPr>
              <a:xfrm>
                <a:off x="1155475" y="1770825"/>
                <a:ext cx="403325" cy="408450"/>
              </a:xfrm>
              <a:custGeom>
                <a:rect b="b" l="l" r="r" t="t"/>
                <a:pathLst>
                  <a:path extrusionOk="0" h="16338" w="16133">
                    <a:moveTo>
                      <a:pt x="153" y="0"/>
                    </a:moveTo>
                    <a:cubicBezTo>
                      <a:pt x="68" y="0"/>
                      <a:pt x="0" y="68"/>
                      <a:pt x="0" y="152"/>
                    </a:cubicBezTo>
                    <a:lnTo>
                      <a:pt x="0" y="16185"/>
                    </a:lnTo>
                    <a:cubicBezTo>
                      <a:pt x="0" y="16268"/>
                      <a:pt x="68" y="16338"/>
                      <a:pt x="153" y="16338"/>
                    </a:cubicBezTo>
                    <a:lnTo>
                      <a:pt x="15980" y="16338"/>
                    </a:lnTo>
                    <a:cubicBezTo>
                      <a:pt x="16062" y="16338"/>
                      <a:pt x="16131" y="16268"/>
                      <a:pt x="16133" y="16185"/>
                    </a:cubicBezTo>
                    <a:cubicBezTo>
                      <a:pt x="16133" y="16099"/>
                      <a:pt x="16065" y="16031"/>
                      <a:pt x="15980" y="16031"/>
                    </a:cubicBezTo>
                    <a:lnTo>
                      <a:pt x="305" y="16031"/>
                    </a:lnTo>
                    <a:lnTo>
                      <a:pt x="305" y="152"/>
                    </a:ln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9"/>
              <p:cNvSpPr/>
              <p:nvPr/>
            </p:nvSpPr>
            <p:spPr>
              <a:xfrm>
                <a:off x="1115950" y="1629585"/>
                <a:ext cx="66050" cy="85525"/>
              </a:xfrm>
              <a:custGeom>
                <a:rect b="b" l="l" r="r" t="t"/>
                <a:pathLst>
                  <a:path extrusionOk="0" h="3421" w="2642">
                    <a:moveTo>
                      <a:pt x="2310" y="0"/>
                    </a:moveTo>
                    <a:cubicBezTo>
                      <a:pt x="2305" y="0"/>
                      <a:pt x="2299" y="1"/>
                      <a:pt x="2294" y="1"/>
                    </a:cubicBezTo>
                    <a:cubicBezTo>
                      <a:pt x="2210" y="10"/>
                      <a:pt x="2149" y="87"/>
                      <a:pt x="2158" y="169"/>
                    </a:cubicBezTo>
                    <a:cubicBezTo>
                      <a:pt x="2323" y="1681"/>
                      <a:pt x="1493" y="2894"/>
                      <a:pt x="140" y="3119"/>
                    </a:cubicBezTo>
                    <a:cubicBezTo>
                      <a:pt x="58" y="3131"/>
                      <a:pt x="0" y="3210"/>
                      <a:pt x="15" y="3293"/>
                    </a:cubicBezTo>
                    <a:cubicBezTo>
                      <a:pt x="27" y="3366"/>
                      <a:pt x="90" y="3421"/>
                      <a:pt x="164" y="3421"/>
                    </a:cubicBezTo>
                    <a:cubicBezTo>
                      <a:pt x="171" y="3421"/>
                      <a:pt x="181" y="3421"/>
                      <a:pt x="189" y="3418"/>
                    </a:cubicBezTo>
                    <a:cubicBezTo>
                      <a:pt x="1708" y="3166"/>
                      <a:pt x="2641" y="1818"/>
                      <a:pt x="2460" y="135"/>
                    </a:cubicBezTo>
                    <a:cubicBezTo>
                      <a:pt x="2452" y="58"/>
                      <a:pt x="2388" y="0"/>
                      <a:pt x="23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1126250" y="1629610"/>
                <a:ext cx="43775" cy="52125"/>
              </a:xfrm>
              <a:custGeom>
                <a:rect b="b" l="l" r="r" t="t"/>
                <a:pathLst>
                  <a:path extrusionOk="0" h="2085" w="1751">
                    <a:moveTo>
                      <a:pt x="157" y="0"/>
                    </a:moveTo>
                    <a:cubicBezTo>
                      <a:pt x="73" y="0"/>
                      <a:pt x="5" y="67"/>
                      <a:pt x="5" y="152"/>
                    </a:cubicBezTo>
                    <a:cubicBezTo>
                      <a:pt x="1" y="723"/>
                      <a:pt x="218" y="1285"/>
                      <a:pt x="583" y="1653"/>
                    </a:cubicBezTo>
                    <a:cubicBezTo>
                      <a:pt x="868" y="1936"/>
                      <a:pt x="1216" y="2085"/>
                      <a:pt x="1599" y="2085"/>
                    </a:cubicBezTo>
                    <a:cubicBezTo>
                      <a:pt x="1684" y="2085"/>
                      <a:pt x="1751" y="2018"/>
                      <a:pt x="1751" y="1934"/>
                    </a:cubicBezTo>
                    <a:cubicBezTo>
                      <a:pt x="1751" y="1849"/>
                      <a:pt x="1683" y="1781"/>
                      <a:pt x="1598" y="1781"/>
                    </a:cubicBezTo>
                    <a:cubicBezTo>
                      <a:pt x="1300" y="1781"/>
                      <a:pt x="1022" y="1662"/>
                      <a:pt x="800" y="1437"/>
                    </a:cubicBezTo>
                    <a:cubicBezTo>
                      <a:pt x="494" y="1132"/>
                      <a:pt x="307" y="639"/>
                      <a:pt x="308" y="153"/>
                    </a:cubicBezTo>
                    <a:cubicBezTo>
                      <a:pt x="310" y="68"/>
                      <a:pt x="242" y="0"/>
                      <a:pt x="1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1652765" y="2161800"/>
                <a:ext cx="53925" cy="53200"/>
              </a:xfrm>
              <a:custGeom>
                <a:rect b="b" l="l" r="r" t="t"/>
                <a:pathLst>
                  <a:path extrusionOk="0" h="2128" w="2157">
                    <a:moveTo>
                      <a:pt x="166" y="1"/>
                    </a:moveTo>
                    <a:cubicBezTo>
                      <a:pt x="127" y="1"/>
                      <a:pt x="88" y="16"/>
                      <a:pt x="59" y="45"/>
                    </a:cubicBezTo>
                    <a:cubicBezTo>
                      <a:pt x="0" y="104"/>
                      <a:pt x="0" y="201"/>
                      <a:pt x="59" y="260"/>
                    </a:cubicBezTo>
                    <a:lnTo>
                      <a:pt x="1883" y="2084"/>
                    </a:lnTo>
                    <a:cubicBezTo>
                      <a:pt x="1912" y="2113"/>
                      <a:pt x="1950" y="2128"/>
                      <a:pt x="1989" y="2128"/>
                    </a:cubicBezTo>
                    <a:cubicBezTo>
                      <a:pt x="2027" y="2128"/>
                      <a:pt x="2067" y="2113"/>
                      <a:pt x="2098" y="2084"/>
                    </a:cubicBezTo>
                    <a:cubicBezTo>
                      <a:pt x="2157" y="2025"/>
                      <a:pt x="2157" y="1928"/>
                      <a:pt x="2098" y="1869"/>
                    </a:cubicBezTo>
                    <a:lnTo>
                      <a:pt x="274" y="45"/>
                    </a:lnTo>
                    <a:cubicBezTo>
                      <a:pt x="244" y="16"/>
                      <a:pt x="205" y="1"/>
                      <a:pt x="1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9"/>
              <p:cNvSpPr/>
              <p:nvPr/>
            </p:nvSpPr>
            <p:spPr>
              <a:xfrm>
                <a:off x="1652790" y="2161800"/>
                <a:ext cx="53925" cy="53200"/>
              </a:xfrm>
              <a:custGeom>
                <a:rect b="b" l="l" r="r" t="t"/>
                <a:pathLst>
                  <a:path extrusionOk="0" h="2128" w="2157">
                    <a:moveTo>
                      <a:pt x="1991" y="1"/>
                    </a:moveTo>
                    <a:cubicBezTo>
                      <a:pt x="1952" y="1"/>
                      <a:pt x="1913" y="16"/>
                      <a:pt x="1883" y="45"/>
                    </a:cubicBezTo>
                    <a:lnTo>
                      <a:pt x="59" y="1869"/>
                    </a:lnTo>
                    <a:cubicBezTo>
                      <a:pt x="1" y="1928"/>
                      <a:pt x="1" y="2025"/>
                      <a:pt x="59" y="2084"/>
                    </a:cubicBezTo>
                    <a:cubicBezTo>
                      <a:pt x="89" y="2113"/>
                      <a:pt x="127" y="2128"/>
                      <a:pt x="167" y="2128"/>
                    </a:cubicBezTo>
                    <a:cubicBezTo>
                      <a:pt x="205" y="2128"/>
                      <a:pt x="243" y="2113"/>
                      <a:pt x="274" y="2084"/>
                    </a:cubicBezTo>
                    <a:lnTo>
                      <a:pt x="2098" y="260"/>
                    </a:lnTo>
                    <a:cubicBezTo>
                      <a:pt x="2157" y="201"/>
                      <a:pt x="2157" y="104"/>
                      <a:pt x="2098" y="45"/>
                    </a:cubicBezTo>
                    <a:cubicBezTo>
                      <a:pt x="2069" y="16"/>
                      <a:pt x="2030" y="1"/>
                      <a:pt x="19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9"/>
              <p:cNvSpPr/>
              <p:nvPr/>
            </p:nvSpPr>
            <p:spPr>
              <a:xfrm>
                <a:off x="1118525" y="1973500"/>
                <a:ext cx="245075" cy="238575"/>
              </a:xfrm>
              <a:custGeom>
                <a:rect b="b" l="l" r="r" t="t"/>
                <a:pathLst>
                  <a:path extrusionOk="0" h="9543" w="9803">
                    <a:moveTo>
                      <a:pt x="154" y="1"/>
                    </a:moveTo>
                    <a:cubicBezTo>
                      <a:pt x="68" y="1"/>
                      <a:pt x="0" y="70"/>
                      <a:pt x="0" y="154"/>
                    </a:cubicBezTo>
                    <a:cubicBezTo>
                      <a:pt x="0" y="239"/>
                      <a:pt x="68" y="307"/>
                      <a:pt x="154" y="307"/>
                    </a:cubicBezTo>
                    <a:cubicBezTo>
                      <a:pt x="435" y="307"/>
                      <a:pt x="720" y="320"/>
                      <a:pt x="1001" y="345"/>
                    </a:cubicBezTo>
                    <a:lnTo>
                      <a:pt x="1015" y="345"/>
                    </a:lnTo>
                    <a:cubicBezTo>
                      <a:pt x="1091" y="345"/>
                      <a:pt x="1157" y="285"/>
                      <a:pt x="1165" y="206"/>
                    </a:cubicBezTo>
                    <a:cubicBezTo>
                      <a:pt x="1172" y="122"/>
                      <a:pt x="1112" y="48"/>
                      <a:pt x="1028" y="41"/>
                    </a:cubicBezTo>
                    <a:cubicBezTo>
                      <a:pt x="738" y="14"/>
                      <a:pt x="444" y="1"/>
                      <a:pt x="154" y="1"/>
                    </a:cubicBezTo>
                    <a:close/>
                    <a:moveTo>
                      <a:pt x="1869" y="158"/>
                    </a:moveTo>
                    <a:cubicBezTo>
                      <a:pt x="1796" y="158"/>
                      <a:pt x="1733" y="209"/>
                      <a:pt x="1720" y="284"/>
                    </a:cubicBezTo>
                    <a:cubicBezTo>
                      <a:pt x="1702" y="366"/>
                      <a:pt x="1758" y="445"/>
                      <a:pt x="1840" y="460"/>
                    </a:cubicBezTo>
                    <a:cubicBezTo>
                      <a:pt x="2117" y="510"/>
                      <a:pt x="2394" y="574"/>
                      <a:pt x="2666" y="649"/>
                    </a:cubicBezTo>
                    <a:cubicBezTo>
                      <a:pt x="2679" y="653"/>
                      <a:pt x="2694" y="654"/>
                      <a:pt x="2707" y="654"/>
                    </a:cubicBezTo>
                    <a:cubicBezTo>
                      <a:pt x="2775" y="654"/>
                      <a:pt x="2835" y="610"/>
                      <a:pt x="2855" y="544"/>
                    </a:cubicBezTo>
                    <a:cubicBezTo>
                      <a:pt x="2878" y="463"/>
                      <a:pt x="2831" y="379"/>
                      <a:pt x="2750" y="357"/>
                    </a:cubicBezTo>
                    <a:cubicBezTo>
                      <a:pt x="2467" y="278"/>
                      <a:pt x="2180" y="211"/>
                      <a:pt x="1896" y="160"/>
                    </a:cubicBezTo>
                    <a:cubicBezTo>
                      <a:pt x="1887" y="158"/>
                      <a:pt x="1878" y="158"/>
                      <a:pt x="1869" y="158"/>
                    </a:cubicBezTo>
                    <a:close/>
                    <a:moveTo>
                      <a:pt x="3526" y="620"/>
                    </a:moveTo>
                    <a:cubicBezTo>
                      <a:pt x="3465" y="620"/>
                      <a:pt x="3407" y="656"/>
                      <a:pt x="3384" y="718"/>
                    </a:cubicBezTo>
                    <a:cubicBezTo>
                      <a:pt x="3355" y="796"/>
                      <a:pt x="3393" y="884"/>
                      <a:pt x="3473" y="914"/>
                    </a:cubicBezTo>
                    <a:cubicBezTo>
                      <a:pt x="3736" y="1014"/>
                      <a:pt x="3997" y="1127"/>
                      <a:pt x="4251" y="1251"/>
                    </a:cubicBezTo>
                    <a:cubicBezTo>
                      <a:pt x="4271" y="1259"/>
                      <a:pt x="4296" y="1265"/>
                      <a:pt x="4318" y="1265"/>
                    </a:cubicBezTo>
                    <a:cubicBezTo>
                      <a:pt x="4374" y="1265"/>
                      <a:pt x="4428" y="1234"/>
                      <a:pt x="4455" y="1181"/>
                    </a:cubicBezTo>
                    <a:cubicBezTo>
                      <a:pt x="4491" y="1105"/>
                      <a:pt x="4460" y="1014"/>
                      <a:pt x="4385" y="977"/>
                    </a:cubicBezTo>
                    <a:cubicBezTo>
                      <a:pt x="4122" y="850"/>
                      <a:pt x="3851" y="733"/>
                      <a:pt x="3580" y="629"/>
                    </a:cubicBezTo>
                    <a:cubicBezTo>
                      <a:pt x="3562" y="623"/>
                      <a:pt x="3544" y="620"/>
                      <a:pt x="3526" y="620"/>
                    </a:cubicBezTo>
                    <a:close/>
                    <a:moveTo>
                      <a:pt x="5074" y="1374"/>
                    </a:moveTo>
                    <a:cubicBezTo>
                      <a:pt x="5023" y="1374"/>
                      <a:pt x="4974" y="1400"/>
                      <a:pt x="4945" y="1448"/>
                    </a:cubicBezTo>
                    <a:cubicBezTo>
                      <a:pt x="4901" y="1520"/>
                      <a:pt x="4924" y="1614"/>
                      <a:pt x="4996" y="1658"/>
                    </a:cubicBezTo>
                    <a:cubicBezTo>
                      <a:pt x="5238" y="1806"/>
                      <a:pt x="5475" y="1963"/>
                      <a:pt x="5700" y="2131"/>
                    </a:cubicBezTo>
                    <a:cubicBezTo>
                      <a:pt x="5728" y="2151"/>
                      <a:pt x="5760" y="2160"/>
                      <a:pt x="5791" y="2160"/>
                    </a:cubicBezTo>
                    <a:cubicBezTo>
                      <a:pt x="5837" y="2160"/>
                      <a:pt x="5882" y="2138"/>
                      <a:pt x="5913" y="2097"/>
                    </a:cubicBezTo>
                    <a:cubicBezTo>
                      <a:pt x="5963" y="2029"/>
                      <a:pt x="5950" y="1934"/>
                      <a:pt x="5882" y="1884"/>
                    </a:cubicBezTo>
                    <a:cubicBezTo>
                      <a:pt x="5647" y="1711"/>
                      <a:pt x="5403" y="1548"/>
                      <a:pt x="5154" y="1396"/>
                    </a:cubicBezTo>
                    <a:cubicBezTo>
                      <a:pt x="5129" y="1381"/>
                      <a:pt x="5101" y="1374"/>
                      <a:pt x="5074" y="1374"/>
                    </a:cubicBezTo>
                    <a:close/>
                    <a:moveTo>
                      <a:pt x="6461" y="2398"/>
                    </a:moveTo>
                    <a:cubicBezTo>
                      <a:pt x="6418" y="2398"/>
                      <a:pt x="6376" y="2415"/>
                      <a:pt x="6346" y="2449"/>
                    </a:cubicBezTo>
                    <a:cubicBezTo>
                      <a:pt x="6292" y="2512"/>
                      <a:pt x="6296" y="2609"/>
                      <a:pt x="6359" y="2664"/>
                    </a:cubicBezTo>
                    <a:cubicBezTo>
                      <a:pt x="6571" y="2852"/>
                      <a:pt x="6774" y="3052"/>
                      <a:pt x="6969" y="3257"/>
                    </a:cubicBezTo>
                    <a:cubicBezTo>
                      <a:pt x="6998" y="3288"/>
                      <a:pt x="7038" y="3304"/>
                      <a:pt x="7079" y="3304"/>
                    </a:cubicBezTo>
                    <a:cubicBezTo>
                      <a:pt x="7116" y="3304"/>
                      <a:pt x="7153" y="3289"/>
                      <a:pt x="7182" y="3263"/>
                    </a:cubicBezTo>
                    <a:cubicBezTo>
                      <a:pt x="7244" y="3205"/>
                      <a:pt x="7245" y="3108"/>
                      <a:pt x="7189" y="3046"/>
                    </a:cubicBezTo>
                    <a:cubicBezTo>
                      <a:pt x="6991" y="2836"/>
                      <a:pt x="6779" y="2630"/>
                      <a:pt x="6562" y="2436"/>
                    </a:cubicBezTo>
                    <a:cubicBezTo>
                      <a:pt x="6533" y="2411"/>
                      <a:pt x="6496" y="2398"/>
                      <a:pt x="6461" y="2398"/>
                    </a:cubicBezTo>
                    <a:close/>
                    <a:moveTo>
                      <a:pt x="7639" y="3653"/>
                    </a:moveTo>
                    <a:cubicBezTo>
                      <a:pt x="7606" y="3653"/>
                      <a:pt x="7573" y="3664"/>
                      <a:pt x="7546" y="3685"/>
                    </a:cubicBezTo>
                    <a:cubicBezTo>
                      <a:pt x="7479" y="3737"/>
                      <a:pt x="7469" y="3832"/>
                      <a:pt x="7521" y="3899"/>
                    </a:cubicBezTo>
                    <a:cubicBezTo>
                      <a:pt x="7693" y="4121"/>
                      <a:pt x="7859" y="4353"/>
                      <a:pt x="8012" y="4590"/>
                    </a:cubicBezTo>
                    <a:cubicBezTo>
                      <a:pt x="8042" y="4636"/>
                      <a:pt x="8090" y="4660"/>
                      <a:pt x="8140" y="4660"/>
                    </a:cubicBezTo>
                    <a:cubicBezTo>
                      <a:pt x="8168" y="4660"/>
                      <a:pt x="8196" y="4654"/>
                      <a:pt x="8221" y="4635"/>
                    </a:cubicBezTo>
                    <a:cubicBezTo>
                      <a:pt x="8293" y="4590"/>
                      <a:pt x="8314" y="4495"/>
                      <a:pt x="8267" y="4426"/>
                    </a:cubicBezTo>
                    <a:cubicBezTo>
                      <a:pt x="8109" y="4180"/>
                      <a:pt x="7939" y="3941"/>
                      <a:pt x="7759" y="3712"/>
                    </a:cubicBezTo>
                    <a:cubicBezTo>
                      <a:pt x="7729" y="3673"/>
                      <a:pt x="7684" y="3653"/>
                      <a:pt x="7639" y="3653"/>
                    </a:cubicBezTo>
                    <a:close/>
                    <a:moveTo>
                      <a:pt x="8577" y="5099"/>
                    </a:moveTo>
                    <a:cubicBezTo>
                      <a:pt x="8553" y="5099"/>
                      <a:pt x="8529" y="5105"/>
                      <a:pt x="8505" y="5117"/>
                    </a:cubicBezTo>
                    <a:cubicBezTo>
                      <a:pt x="8429" y="5157"/>
                      <a:pt x="8402" y="5248"/>
                      <a:pt x="8441" y="5322"/>
                    </a:cubicBezTo>
                    <a:cubicBezTo>
                      <a:pt x="8572" y="5575"/>
                      <a:pt x="8692" y="5833"/>
                      <a:pt x="8800" y="6092"/>
                    </a:cubicBezTo>
                    <a:cubicBezTo>
                      <a:pt x="8823" y="6151"/>
                      <a:pt x="8881" y="6186"/>
                      <a:pt x="8940" y="6186"/>
                    </a:cubicBezTo>
                    <a:cubicBezTo>
                      <a:pt x="8957" y="6186"/>
                      <a:pt x="8978" y="6182"/>
                      <a:pt x="8998" y="6173"/>
                    </a:cubicBezTo>
                    <a:cubicBezTo>
                      <a:pt x="9075" y="6142"/>
                      <a:pt x="9112" y="6051"/>
                      <a:pt x="9081" y="5974"/>
                    </a:cubicBezTo>
                    <a:cubicBezTo>
                      <a:pt x="8971" y="5708"/>
                      <a:pt x="8847" y="5441"/>
                      <a:pt x="8711" y="5181"/>
                    </a:cubicBezTo>
                    <a:cubicBezTo>
                      <a:pt x="8683" y="5129"/>
                      <a:pt x="8631" y="5099"/>
                      <a:pt x="8577" y="5099"/>
                    </a:cubicBezTo>
                    <a:close/>
                    <a:moveTo>
                      <a:pt x="9231" y="6694"/>
                    </a:moveTo>
                    <a:cubicBezTo>
                      <a:pt x="9216" y="6694"/>
                      <a:pt x="9200" y="6697"/>
                      <a:pt x="9185" y="6701"/>
                    </a:cubicBezTo>
                    <a:cubicBezTo>
                      <a:pt x="9104" y="6725"/>
                      <a:pt x="9060" y="6810"/>
                      <a:pt x="9084" y="6891"/>
                    </a:cubicBezTo>
                    <a:cubicBezTo>
                      <a:pt x="9168" y="7159"/>
                      <a:pt x="9238" y="7436"/>
                      <a:pt x="9297" y="7711"/>
                    </a:cubicBezTo>
                    <a:cubicBezTo>
                      <a:pt x="9312" y="7783"/>
                      <a:pt x="9377" y="7833"/>
                      <a:pt x="9447" y="7833"/>
                    </a:cubicBezTo>
                    <a:cubicBezTo>
                      <a:pt x="9456" y="7833"/>
                      <a:pt x="9467" y="7830"/>
                      <a:pt x="9478" y="7830"/>
                    </a:cubicBezTo>
                    <a:cubicBezTo>
                      <a:pt x="9561" y="7814"/>
                      <a:pt x="9612" y="7733"/>
                      <a:pt x="9596" y="7651"/>
                    </a:cubicBezTo>
                    <a:cubicBezTo>
                      <a:pt x="9536" y="7365"/>
                      <a:pt x="9462" y="7080"/>
                      <a:pt x="9375" y="6803"/>
                    </a:cubicBezTo>
                    <a:cubicBezTo>
                      <a:pt x="9356" y="6736"/>
                      <a:pt x="9295" y="6694"/>
                      <a:pt x="9231" y="6694"/>
                    </a:cubicBezTo>
                    <a:close/>
                    <a:moveTo>
                      <a:pt x="9588" y="8378"/>
                    </a:moveTo>
                    <a:cubicBezTo>
                      <a:pt x="9582" y="8378"/>
                      <a:pt x="9575" y="8378"/>
                      <a:pt x="9568" y="8379"/>
                    </a:cubicBezTo>
                    <a:cubicBezTo>
                      <a:pt x="9486" y="8390"/>
                      <a:pt x="9427" y="8466"/>
                      <a:pt x="9436" y="8549"/>
                    </a:cubicBezTo>
                    <a:cubicBezTo>
                      <a:pt x="9470" y="8828"/>
                      <a:pt x="9489" y="9114"/>
                      <a:pt x="9496" y="9395"/>
                    </a:cubicBezTo>
                    <a:cubicBezTo>
                      <a:pt x="9500" y="9476"/>
                      <a:pt x="9567" y="9542"/>
                      <a:pt x="9649" y="9542"/>
                    </a:cubicBezTo>
                    <a:lnTo>
                      <a:pt x="9652" y="9542"/>
                    </a:lnTo>
                    <a:cubicBezTo>
                      <a:pt x="9736" y="9541"/>
                      <a:pt x="9802" y="9470"/>
                      <a:pt x="9799" y="9386"/>
                    </a:cubicBezTo>
                    <a:cubicBezTo>
                      <a:pt x="9792" y="9093"/>
                      <a:pt x="9770" y="8800"/>
                      <a:pt x="9737" y="8512"/>
                    </a:cubicBezTo>
                    <a:cubicBezTo>
                      <a:pt x="9727" y="8436"/>
                      <a:pt x="9663" y="8378"/>
                      <a:pt x="9588" y="8378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" name="Google Shape;62;p9"/>
            <p:cNvSpPr/>
            <p:nvPr/>
          </p:nvSpPr>
          <p:spPr>
            <a:xfrm>
              <a:off x="1340150" y="3460629"/>
              <a:ext cx="470904" cy="461801"/>
            </a:xfrm>
            <a:custGeom>
              <a:rect b="b" l="l" r="r" t="t"/>
              <a:pathLst>
                <a:path extrusionOk="0" h="5580" w="5690">
                  <a:moveTo>
                    <a:pt x="2846" y="1"/>
                  </a:moveTo>
                  <a:cubicBezTo>
                    <a:pt x="2768" y="1"/>
                    <a:pt x="2704" y="58"/>
                    <a:pt x="2694" y="134"/>
                  </a:cubicBezTo>
                  <a:lnTo>
                    <a:pt x="2157" y="4568"/>
                  </a:lnTo>
                  <a:lnTo>
                    <a:pt x="1883" y="3421"/>
                  </a:lnTo>
                  <a:cubicBezTo>
                    <a:pt x="1868" y="3354"/>
                    <a:pt x="1807" y="3305"/>
                    <a:pt x="1736" y="3305"/>
                  </a:cubicBezTo>
                  <a:lnTo>
                    <a:pt x="154" y="3305"/>
                  </a:lnTo>
                  <a:cubicBezTo>
                    <a:pt x="68" y="3305"/>
                    <a:pt x="0" y="3373"/>
                    <a:pt x="0" y="3458"/>
                  </a:cubicBezTo>
                  <a:cubicBezTo>
                    <a:pt x="0" y="3542"/>
                    <a:pt x="70" y="3611"/>
                    <a:pt x="154" y="3611"/>
                  </a:cubicBezTo>
                  <a:lnTo>
                    <a:pt x="1615" y="3611"/>
                  </a:lnTo>
                  <a:lnTo>
                    <a:pt x="2058" y="5463"/>
                  </a:lnTo>
                  <a:cubicBezTo>
                    <a:pt x="2074" y="5532"/>
                    <a:pt x="2135" y="5579"/>
                    <a:pt x="2205" y="5579"/>
                  </a:cubicBezTo>
                  <a:lnTo>
                    <a:pt x="2216" y="5579"/>
                  </a:lnTo>
                  <a:cubicBezTo>
                    <a:pt x="2289" y="5573"/>
                    <a:pt x="2348" y="5519"/>
                    <a:pt x="2357" y="5445"/>
                  </a:cubicBezTo>
                  <a:lnTo>
                    <a:pt x="2980" y="307"/>
                  </a:lnTo>
                  <a:lnTo>
                    <a:pt x="5538" y="307"/>
                  </a:lnTo>
                  <a:cubicBezTo>
                    <a:pt x="5622" y="307"/>
                    <a:pt x="5690" y="238"/>
                    <a:pt x="5690" y="154"/>
                  </a:cubicBezTo>
                  <a:cubicBezTo>
                    <a:pt x="5690" y="68"/>
                    <a:pt x="5622" y="1"/>
                    <a:pt x="55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5272650" y="1349550"/>
            <a:ext cx="2982600" cy="24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  <a:effectLst>
            <a:outerShdw rotWithShape="0" algn="bl" dir="2340000" dist="3810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256853" y="190466"/>
            <a:ext cx="8630292" cy="4784103"/>
            <a:chOff x="256853" y="190466"/>
            <a:chExt cx="8630292" cy="4784103"/>
          </a:xfrm>
        </p:grpSpPr>
        <p:grpSp>
          <p:nvGrpSpPr>
            <p:cNvPr id="9" name="Google Shape;9;p1"/>
            <p:cNvGrpSpPr/>
            <p:nvPr/>
          </p:nvGrpSpPr>
          <p:grpSpPr>
            <a:xfrm>
              <a:off x="256853" y="190466"/>
              <a:ext cx="195829" cy="195753"/>
              <a:chOff x="3258600" y="2392325"/>
              <a:chExt cx="101550" cy="101500"/>
            </a:xfrm>
          </p:grpSpPr>
          <p:sp>
            <p:nvSpPr>
              <p:cNvPr id="10" name="Google Shape;10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" name="Google Shape;12;p1"/>
            <p:cNvGrpSpPr/>
            <p:nvPr/>
          </p:nvGrpSpPr>
          <p:grpSpPr>
            <a:xfrm>
              <a:off x="8691316" y="190466"/>
              <a:ext cx="195829" cy="195753"/>
              <a:chOff x="3258600" y="2392325"/>
              <a:chExt cx="101550" cy="101500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Google Shape;15;p1"/>
            <p:cNvGrpSpPr/>
            <p:nvPr/>
          </p:nvGrpSpPr>
          <p:grpSpPr>
            <a:xfrm>
              <a:off x="256853" y="4778816"/>
              <a:ext cx="195829" cy="195753"/>
              <a:chOff x="3258600" y="2392325"/>
              <a:chExt cx="101550" cy="101500"/>
            </a:xfrm>
          </p:grpSpPr>
          <p:sp>
            <p:nvSpPr>
              <p:cNvPr id="16" name="Google Shape;16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1"/>
            <p:cNvGrpSpPr/>
            <p:nvPr/>
          </p:nvGrpSpPr>
          <p:grpSpPr>
            <a:xfrm>
              <a:off x="8691316" y="4778816"/>
              <a:ext cx="195829" cy="195753"/>
              <a:chOff x="3258600" y="2392325"/>
              <a:chExt cx="101550" cy="101500"/>
            </a:xfrm>
          </p:grpSpPr>
          <p:sp>
            <p:nvSpPr>
              <p:cNvPr id="19" name="Google Shape;19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ctrTitle"/>
          </p:nvPr>
        </p:nvSpPr>
        <p:spPr>
          <a:xfrm>
            <a:off x="630886" y="1660945"/>
            <a:ext cx="5666700" cy="14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2"/>
                </a:solidFill>
              </a:rPr>
              <a:t>DATA SCIENCE &amp;</a:t>
            </a:r>
            <a:endParaRPr sz="4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accent4"/>
                </a:solidFill>
              </a:rPr>
              <a:t>ARTIFICIAL INTELLIGENCE</a:t>
            </a:r>
            <a:endParaRPr sz="4000">
              <a:solidFill>
                <a:schemeClr val="accent4"/>
              </a:solidFill>
            </a:endParaRPr>
          </a:p>
        </p:txBody>
      </p:sp>
      <p:sp>
        <p:nvSpPr>
          <p:cNvPr id="208" name="Google Shape;208;p25"/>
          <p:cNvSpPr txBox="1"/>
          <p:nvPr>
            <p:ph idx="2" type="ctrTitle"/>
          </p:nvPr>
        </p:nvSpPr>
        <p:spPr>
          <a:xfrm>
            <a:off x="621626" y="3023150"/>
            <a:ext cx="36735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Seattle Airbnb Open Dataset</a:t>
            </a:r>
            <a:endParaRPr b="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625" y="1661662"/>
            <a:ext cx="1820175" cy="18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>
            <p:ph type="title"/>
          </p:nvPr>
        </p:nvSpPr>
        <p:spPr>
          <a:xfrm>
            <a:off x="720000" y="15547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DATA</a:t>
            </a:r>
            <a:r>
              <a:rPr lang="en-GB">
                <a:solidFill>
                  <a:schemeClr val="accent4"/>
                </a:solidFill>
              </a:rPr>
              <a:t> CLEANING &amp; STRUCTURING</a:t>
            </a: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2633275" y="922275"/>
            <a:ext cx="1440000" cy="720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Numerical Data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1" name="Google Shape;391;p34"/>
          <p:cNvSpPr/>
          <p:nvPr/>
        </p:nvSpPr>
        <p:spPr>
          <a:xfrm>
            <a:off x="59625" y="1946700"/>
            <a:ext cx="1440000" cy="7200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Unstructured Data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2" name="Google Shape;392;p34"/>
          <p:cNvSpPr/>
          <p:nvPr/>
        </p:nvSpPr>
        <p:spPr>
          <a:xfrm>
            <a:off x="2633275" y="2971125"/>
            <a:ext cx="1440000" cy="7200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Categorical Data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3" name="Google Shape;393;p34"/>
          <p:cNvSpPr/>
          <p:nvPr/>
        </p:nvSpPr>
        <p:spPr>
          <a:xfrm>
            <a:off x="4227813" y="1549525"/>
            <a:ext cx="847800" cy="37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CLEAN</a:t>
            </a:r>
            <a:endParaRPr sz="900"/>
          </a:p>
        </p:txBody>
      </p:sp>
      <p:sp>
        <p:nvSpPr>
          <p:cNvPr id="394" name="Google Shape;394;p34"/>
          <p:cNvSpPr/>
          <p:nvPr/>
        </p:nvSpPr>
        <p:spPr>
          <a:xfrm>
            <a:off x="5230175" y="1342650"/>
            <a:ext cx="1440000" cy="900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Key </a:t>
            </a: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Numerical Features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5" name="Google Shape;395;p34"/>
          <p:cNvSpPr/>
          <p:nvPr/>
        </p:nvSpPr>
        <p:spPr>
          <a:xfrm>
            <a:off x="4227825" y="3140625"/>
            <a:ext cx="847800" cy="37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CLEAN</a:t>
            </a:r>
            <a:endParaRPr sz="900"/>
          </a:p>
        </p:txBody>
      </p:sp>
      <p:sp>
        <p:nvSpPr>
          <p:cNvPr id="396" name="Google Shape;396;p34"/>
          <p:cNvSpPr/>
          <p:nvPr/>
        </p:nvSpPr>
        <p:spPr>
          <a:xfrm>
            <a:off x="5230175" y="2878425"/>
            <a:ext cx="1440000" cy="900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Key </a:t>
            </a: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Categorical Features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7" name="Google Shape;397;p34"/>
          <p:cNvSpPr/>
          <p:nvPr/>
        </p:nvSpPr>
        <p:spPr>
          <a:xfrm>
            <a:off x="2633250" y="1946700"/>
            <a:ext cx="1440000" cy="720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Oswald"/>
                <a:ea typeface="Oswald"/>
                <a:cs typeface="Oswald"/>
                <a:sym typeface="Oswald"/>
              </a:rPr>
              <a:t>New Numerical Data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8" name="Google Shape;398;p34"/>
          <p:cNvSpPr/>
          <p:nvPr/>
        </p:nvSpPr>
        <p:spPr>
          <a:xfrm>
            <a:off x="1642525" y="2118900"/>
            <a:ext cx="847800" cy="37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CONVERT</a:t>
            </a:r>
            <a:endParaRPr sz="900"/>
          </a:p>
        </p:txBody>
      </p:sp>
      <p:sp>
        <p:nvSpPr>
          <p:cNvPr id="399" name="Google Shape;399;p34"/>
          <p:cNvSpPr txBox="1"/>
          <p:nvPr/>
        </p:nvSpPr>
        <p:spPr>
          <a:xfrm>
            <a:off x="3136800" y="1388750"/>
            <a:ext cx="4329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Didact Gothic"/>
                <a:ea typeface="Didact Gothic"/>
                <a:cs typeface="Didact Gothic"/>
                <a:sym typeface="Didact Gothic"/>
              </a:rPr>
              <a:t>+</a:t>
            </a:r>
            <a:endParaRPr sz="33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00" name="Google Shape;400;p34"/>
          <p:cNvSpPr txBox="1"/>
          <p:nvPr/>
        </p:nvSpPr>
        <p:spPr>
          <a:xfrm>
            <a:off x="5733725" y="2210625"/>
            <a:ext cx="4329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Didact Gothic"/>
                <a:ea typeface="Didact Gothic"/>
                <a:cs typeface="Didact Gothic"/>
                <a:sym typeface="Didact Gothic"/>
              </a:rPr>
              <a:t>+</a:t>
            </a:r>
            <a:endParaRPr sz="33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01" name="Google Shape;401;p34"/>
          <p:cNvSpPr/>
          <p:nvPr/>
        </p:nvSpPr>
        <p:spPr>
          <a:xfrm>
            <a:off x="6670163" y="2356725"/>
            <a:ext cx="847800" cy="37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MERGE</a:t>
            </a:r>
            <a:endParaRPr sz="900"/>
          </a:p>
        </p:txBody>
      </p:sp>
      <p:sp>
        <p:nvSpPr>
          <p:cNvPr id="402" name="Google Shape;402;p34"/>
          <p:cNvSpPr/>
          <p:nvPr/>
        </p:nvSpPr>
        <p:spPr>
          <a:xfrm>
            <a:off x="7644375" y="2184525"/>
            <a:ext cx="1440000" cy="720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Cleaned Data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3" name="Google Shape;403;p34"/>
          <p:cNvSpPr/>
          <p:nvPr/>
        </p:nvSpPr>
        <p:spPr>
          <a:xfrm>
            <a:off x="5243200" y="4259800"/>
            <a:ext cx="1440000" cy="720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Vectors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4" name="Google Shape;404;p34"/>
          <p:cNvSpPr/>
          <p:nvPr/>
        </p:nvSpPr>
        <p:spPr>
          <a:xfrm rot="5400000">
            <a:off x="1785650" y="1599300"/>
            <a:ext cx="2189100" cy="4416900"/>
          </a:xfrm>
          <a:prstGeom prst="bentUpArrow">
            <a:avLst>
              <a:gd fmla="val 7495" name="adj1"/>
              <a:gd fmla="val 11405" name="adj2"/>
              <a:gd fmla="val 10391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</a:t>
            </a: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6746388" y="4444850"/>
            <a:ext cx="847800" cy="37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06" name="Google Shape;406;p34"/>
          <p:cNvSpPr/>
          <p:nvPr/>
        </p:nvSpPr>
        <p:spPr>
          <a:xfrm>
            <a:off x="7644375" y="4259800"/>
            <a:ext cx="1440000" cy="720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NLP Data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7" name="Google Shape;407;p34"/>
          <p:cNvSpPr txBox="1"/>
          <p:nvPr/>
        </p:nvSpPr>
        <p:spPr>
          <a:xfrm>
            <a:off x="2429775" y="4495875"/>
            <a:ext cx="73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Didact Gothic"/>
                <a:ea typeface="Didact Gothic"/>
                <a:cs typeface="Didact Gothic"/>
                <a:sym typeface="Didact Gothic"/>
              </a:rPr>
              <a:t>CONVERT</a:t>
            </a:r>
            <a:endParaRPr sz="9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/>
          <p:nvPr>
            <p:ph type="title"/>
          </p:nvPr>
        </p:nvSpPr>
        <p:spPr>
          <a:xfrm>
            <a:off x="607050" y="1667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DATA</a:t>
            </a:r>
            <a:r>
              <a:rPr lang="en-GB"/>
              <a:t> </a:t>
            </a:r>
            <a:r>
              <a:rPr lang="en-GB">
                <a:solidFill>
                  <a:schemeClr val="accent4"/>
                </a:solidFill>
              </a:rPr>
              <a:t>CLEANING</a:t>
            </a:r>
            <a:r>
              <a:rPr lang="en-GB"/>
              <a:t> </a:t>
            </a:r>
            <a:r>
              <a:rPr lang="en-GB">
                <a:solidFill>
                  <a:schemeClr val="accent4"/>
                </a:solidFill>
              </a:rPr>
              <a:t>&amp;</a:t>
            </a:r>
            <a:r>
              <a:rPr lang="en-GB"/>
              <a:t> </a:t>
            </a:r>
            <a:r>
              <a:rPr lang="en-GB">
                <a:solidFill>
                  <a:schemeClr val="accent4"/>
                </a:solidFill>
              </a:rPr>
              <a:t>STRUCTURING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13" name="Google Shape;413;p35"/>
          <p:cNvSpPr txBox="1"/>
          <p:nvPr>
            <p:ph idx="4" type="title"/>
          </p:nvPr>
        </p:nvSpPr>
        <p:spPr>
          <a:xfrm>
            <a:off x="1016400" y="763475"/>
            <a:ext cx="6843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CONVERTING </a:t>
            </a:r>
            <a:r>
              <a:rPr lang="en-GB">
                <a:solidFill>
                  <a:schemeClr val="dk2"/>
                </a:solidFill>
              </a:rPr>
              <a:t>UNSTRUCTURED</a:t>
            </a:r>
            <a:r>
              <a:rPr lang="en-GB">
                <a:solidFill>
                  <a:schemeClr val="dk2"/>
                </a:solidFill>
              </a:rPr>
              <a:t> DATA INTO NUMERICAL FORM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4" name="Google Shape;414;p35"/>
          <p:cNvSpPr txBox="1"/>
          <p:nvPr>
            <p:ph idx="5" type="subTitle"/>
          </p:nvPr>
        </p:nvSpPr>
        <p:spPr>
          <a:xfrm>
            <a:off x="607050" y="1139600"/>
            <a:ext cx="80907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/>
              <a:t>Converting unstructured data types into numerical form for implementation to regression models (price, transit, host_verfications)</a:t>
            </a:r>
            <a:endParaRPr sz="2000"/>
          </a:p>
        </p:txBody>
      </p:sp>
      <p:sp>
        <p:nvSpPr>
          <p:cNvPr id="415" name="Google Shape;415;p35"/>
          <p:cNvSpPr txBox="1"/>
          <p:nvPr>
            <p:ph idx="6" type="title"/>
          </p:nvPr>
        </p:nvSpPr>
        <p:spPr>
          <a:xfrm>
            <a:off x="567600" y="730997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r>
              <a:rPr lang="en-GB"/>
              <a:t>.</a:t>
            </a:r>
            <a:endParaRPr/>
          </a:p>
        </p:txBody>
      </p:sp>
      <p:pic>
        <p:nvPicPr>
          <p:cNvPr id="416" name="Google Shape;4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625" y="2174450"/>
            <a:ext cx="44767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327" y="2662825"/>
            <a:ext cx="3204889" cy="18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5"/>
          <p:cNvPicPr preferRelativeResize="0"/>
          <p:nvPr/>
        </p:nvPicPr>
        <p:blipFill rotWithShape="1">
          <a:blip r:embed="rId5">
            <a:alphaModFix/>
          </a:blip>
          <a:srcRect b="0" l="33787" r="0" t="0"/>
          <a:stretch/>
        </p:blipFill>
        <p:spPr>
          <a:xfrm>
            <a:off x="5692848" y="2711958"/>
            <a:ext cx="836179" cy="176338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5"/>
          <p:cNvSpPr/>
          <p:nvPr/>
        </p:nvSpPr>
        <p:spPr>
          <a:xfrm>
            <a:off x="5275560" y="3338812"/>
            <a:ext cx="742200" cy="50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5"/>
          <p:cNvSpPr txBox="1"/>
          <p:nvPr/>
        </p:nvSpPr>
        <p:spPr>
          <a:xfrm>
            <a:off x="6060375" y="2077975"/>
            <a:ext cx="218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int64</a:t>
            </a:r>
            <a:endParaRPr b="1" sz="16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1" name="Google Shape;421;p35"/>
          <p:cNvSpPr/>
          <p:nvPr/>
        </p:nvSpPr>
        <p:spPr>
          <a:xfrm>
            <a:off x="5535377" y="2113213"/>
            <a:ext cx="525000" cy="36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"/>
          <p:cNvSpPr txBox="1"/>
          <p:nvPr>
            <p:ph idx="7" type="title"/>
          </p:nvPr>
        </p:nvSpPr>
        <p:spPr>
          <a:xfrm>
            <a:off x="1244650" y="767900"/>
            <a:ext cx="707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KEEPING </a:t>
            </a:r>
            <a:r>
              <a:rPr lang="en-GB">
                <a:solidFill>
                  <a:schemeClr val="dk2"/>
                </a:solidFill>
              </a:rPr>
              <a:t>NUMERICAL FEATURES THAT HAVE STRONG CORRELATION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7" name="Google Shape;427;p36"/>
          <p:cNvSpPr txBox="1"/>
          <p:nvPr>
            <p:ph idx="8" type="subTitle"/>
          </p:nvPr>
        </p:nvSpPr>
        <p:spPr>
          <a:xfrm>
            <a:off x="1266475" y="1151663"/>
            <a:ext cx="6903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/>
              <a:t>Only correlations with absolute value greater than 0.35 are kept while others are dropped</a:t>
            </a:r>
            <a:endParaRPr sz="2000"/>
          </a:p>
        </p:txBody>
      </p:sp>
      <p:sp>
        <p:nvSpPr>
          <p:cNvPr id="428" name="Google Shape;428;p36"/>
          <p:cNvSpPr txBox="1"/>
          <p:nvPr>
            <p:ph idx="9" type="title"/>
          </p:nvPr>
        </p:nvSpPr>
        <p:spPr>
          <a:xfrm>
            <a:off x="755750" y="767894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02.</a:t>
            </a:r>
            <a:endParaRPr/>
          </a:p>
        </p:txBody>
      </p:sp>
      <p:sp>
        <p:nvSpPr>
          <p:cNvPr id="429" name="Google Shape;429;p36"/>
          <p:cNvSpPr txBox="1"/>
          <p:nvPr>
            <p:ph type="title"/>
          </p:nvPr>
        </p:nvSpPr>
        <p:spPr>
          <a:xfrm>
            <a:off x="720000" y="1684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DATA</a:t>
            </a:r>
            <a:r>
              <a:rPr lang="en-GB">
                <a:solidFill>
                  <a:schemeClr val="accent4"/>
                </a:solidFill>
              </a:rPr>
              <a:t> CLEANING &amp; STRUCTURING</a:t>
            </a:r>
            <a:endParaRPr/>
          </a:p>
        </p:txBody>
      </p:sp>
      <p:grpSp>
        <p:nvGrpSpPr>
          <p:cNvPr id="430" name="Google Shape;430;p36"/>
          <p:cNvGrpSpPr/>
          <p:nvPr/>
        </p:nvGrpSpPr>
        <p:grpSpPr>
          <a:xfrm>
            <a:off x="1266500" y="2055450"/>
            <a:ext cx="6903525" cy="2959500"/>
            <a:chOff x="1128350" y="1926200"/>
            <a:chExt cx="6903525" cy="2959500"/>
          </a:xfrm>
        </p:grpSpPr>
        <p:sp>
          <p:nvSpPr>
            <p:cNvPr id="431" name="Google Shape;431;p36"/>
            <p:cNvSpPr/>
            <p:nvPr/>
          </p:nvSpPr>
          <p:spPr>
            <a:xfrm>
              <a:off x="1137525" y="1926200"/>
              <a:ext cx="6894300" cy="295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432" name="Google Shape;432;p36"/>
            <p:cNvPicPr preferRelativeResize="0"/>
            <p:nvPr/>
          </p:nvPicPr>
          <p:blipFill rotWithShape="1">
            <a:blip r:embed="rId3">
              <a:alphaModFix/>
            </a:blip>
            <a:srcRect b="0" l="0" r="12449" t="0"/>
            <a:stretch/>
          </p:blipFill>
          <p:spPr>
            <a:xfrm>
              <a:off x="1128350" y="1930525"/>
              <a:ext cx="4958825" cy="288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87175" y="2568200"/>
              <a:ext cx="1944700" cy="1612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/>
          <p:nvPr>
            <p:ph type="title"/>
          </p:nvPr>
        </p:nvSpPr>
        <p:spPr>
          <a:xfrm>
            <a:off x="720000" y="15547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DATA</a:t>
            </a:r>
            <a:r>
              <a:rPr lang="en-GB">
                <a:solidFill>
                  <a:schemeClr val="accent4"/>
                </a:solidFill>
              </a:rPr>
              <a:t> CLEANING &amp; STRUCTURING</a:t>
            </a:r>
            <a:endParaRPr/>
          </a:p>
        </p:txBody>
      </p:sp>
      <p:sp>
        <p:nvSpPr>
          <p:cNvPr id="439" name="Google Shape;439;p37"/>
          <p:cNvSpPr txBox="1"/>
          <p:nvPr>
            <p:ph idx="4" type="title"/>
          </p:nvPr>
        </p:nvSpPr>
        <p:spPr>
          <a:xfrm>
            <a:off x="1168800" y="763475"/>
            <a:ext cx="6843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KEEPING CATEGORICAL FEATURES THAT DISTINGUISH PRICE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0" name="Google Shape;440;p37"/>
          <p:cNvSpPr txBox="1"/>
          <p:nvPr>
            <p:ph idx="5" type="subTitle"/>
          </p:nvPr>
        </p:nvSpPr>
        <p:spPr>
          <a:xfrm>
            <a:off x="1216650" y="1139600"/>
            <a:ext cx="70521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/>
              <a:t>Exploring categorical data and deducing if the feature aids in distinguishing prices</a:t>
            </a:r>
            <a:endParaRPr sz="2000"/>
          </a:p>
        </p:txBody>
      </p:sp>
      <p:sp>
        <p:nvSpPr>
          <p:cNvPr id="441" name="Google Shape;441;p37"/>
          <p:cNvSpPr txBox="1"/>
          <p:nvPr>
            <p:ph idx="6" type="title"/>
          </p:nvPr>
        </p:nvSpPr>
        <p:spPr>
          <a:xfrm>
            <a:off x="720000" y="730997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/>
          </a:p>
        </p:txBody>
      </p:sp>
      <p:pic>
        <p:nvPicPr>
          <p:cNvPr id="442" name="Google Shape;4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0" y="2188100"/>
            <a:ext cx="4035051" cy="272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592" y="2188100"/>
            <a:ext cx="3274082" cy="2724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7"/>
          <p:cNvSpPr txBox="1"/>
          <p:nvPr/>
        </p:nvSpPr>
        <p:spPr>
          <a:xfrm>
            <a:off x="1962725" y="1837075"/>
            <a:ext cx="16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Price vs Room Type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>
            <a:off x="5966038" y="1837075"/>
            <a:ext cx="20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Price vs Property Type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/>
          <p:nvPr/>
        </p:nvSpPr>
        <p:spPr>
          <a:xfrm>
            <a:off x="518375" y="2236400"/>
            <a:ext cx="8090700" cy="263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8"/>
          <p:cNvSpPr txBox="1"/>
          <p:nvPr>
            <p:ph type="title"/>
          </p:nvPr>
        </p:nvSpPr>
        <p:spPr>
          <a:xfrm>
            <a:off x="567600" y="1994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DATA</a:t>
            </a:r>
            <a:r>
              <a:rPr lang="en-GB"/>
              <a:t> </a:t>
            </a:r>
            <a:r>
              <a:rPr lang="en-GB">
                <a:solidFill>
                  <a:schemeClr val="accent4"/>
                </a:solidFill>
              </a:rPr>
              <a:t>CLEANING &amp; </a:t>
            </a:r>
            <a:r>
              <a:rPr lang="en-GB">
                <a:solidFill>
                  <a:schemeClr val="accent4"/>
                </a:solidFill>
              </a:rPr>
              <a:t>STRUCTURING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52" name="Google Shape;452;p38"/>
          <p:cNvSpPr txBox="1"/>
          <p:nvPr>
            <p:ph idx="4" type="title"/>
          </p:nvPr>
        </p:nvSpPr>
        <p:spPr>
          <a:xfrm>
            <a:off x="1016400" y="763475"/>
            <a:ext cx="6843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MERGING DESIRED FEATURES TOGETHER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3" name="Google Shape;453;p38"/>
          <p:cNvSpPr txBox="1"/>
          <p:nvPr>
            <p:ph idx="5" type="subTitle"/>
          </p:nvPr>
        </p:nvSpPr>
        <p:spPr>
          <a:xfrm>
            <a:off x="607050" y="1139600"/>
            <a:ext cx="80907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/>
              <a:t>We merged the desired categorical and numerical features into a single dataframe and save it as a csv for input into machine learning notebook.</a:t>
            </a:r>
            <a:endParaRPr sz="2000"/>
          </a:p>
        </p:txBody>
      </p:sp>
      <p:sp>
        <p:nvSpPr>
          <p:cNvPr id="454" name="Google Shape;454;p38"/>
          <p:cNvSpPr txBox="1"/>
          <p:nvPr>
            <p:ph idx="6" type="title"/>
          </p:nvPr>
        </p:nvSpPr>
        <p:spPr>
          <a:xfrm>
            <a:off x="567600" y="730997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04.</a:t>
            </a:r>
            <a:endParaRPr/>
          </a:p>
        </p:txBody>
      </p:sp>
      <p:pic>
        <p:nvPicPr>
          <p:cNvPr id="455" name="Google Shape;4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99" y="2882525"/>
            <a:ext cx="3705342" cy="14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8"/>
          <p:cNvPicPr preferRelativeResize="0"/>
          <p:nvPr/>
        </p:nvPicPr>
        <p:blipFill rotWithShape="1">
          <a:blip r:embed="rId4">
            <a:alphaModFix/>
          </a:blip>
          <a:srcRect b="0" l="0" r="39257" t="0"/>
          <a:stretch/>
        </p:blipFill>
        <p:spPr>
          <a:xfrm>
            <a:off x="4638889" y="2882525"/>
            <a:ext cx="2740309" cy="14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8"/>
          <p:cNvPicPr preferRelativeResize="0"/>
          <p:nvPr/>
        </p:nvPicPr>
        <p:blipFill rotWithShape="1">
          <a:blip r:embed="rId4">
            <a:alphaModFix/>
          </a:blip>
          <a:srcRect b="0" l="76840" r="0" t="0"/>
          <a:stretch/>
        </p:blipFill>
        <p:spPr>
          <a:xfrm>
            <a:off x="7379191" y="2882525"/>
            <a:ext cx="1044807" cy="1453201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8"/>
          <p:cNvSpPr txBox="1"/>
          <p:nvPr/>
        </p:nvSpPr>
        <p:spPr>
          <a:xfrm>
            <a:off x="3532775" y="4379750"/>
            <a:ext cx="2244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900">
                <a:latin typeface="Didact Gothic"/>
                <a:ea typeface="Didact Gothic"/>
                <a:cs typeface="Didact Gothic"/>
                <a:sym typeface="Didact Gothic"/>
              </a:rPr>
              <a:t>cleaned_listing.csv</a:t>
            </a:r>
            <a:endParaRPr b="1" i="1" sz="19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2052300" y="2333250"/>
            <a:ext cx="503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Didact Gothic"/>
                <a:ea typeface="Didact Gothic"/>
                <a:cs typeface="Didact Gothic"/>
                <a:sym typeface="Didact Gothic"/>
              </a:rPr>
              <a:t>Numerical Data + Categorical Data</a:t>
            </a:r>
            <a:endParaRPr sz="19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0" name="Google Shape;460;p38"/>
          <p:cNvSpPr/>
          <p:nvPr/>
        </p:nvSpPr>
        <p:spPr>
          <a:xfrm>
            <a:off x="2723575" y="4484200"/>
            <a:ext cx="7497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"/>
          <p:cNvSpPr txBox="1"/>
          <p:nvPr>
            <p:ph type="title"/>
          </p:nvPr>
        </p:nvSpPr>
        <p:spPr>
          <a:xfrm>
            <a:off x="565875" y="8999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4"/>
                </a:solidFill>
              </a:rPr>
              <a:t>05.</a:t>
            </a:r>
            <a:r>
              <a:rPr lang="en-GB" sz="2000"/>
              <a:t> </a:t>
            </a:r>
            <a:r>
              <a:rPr lang="en-GB" sz="2000">
                <a:solidFill>
                  <a:schemeClr val="dk2"/>
                </a:solidFill>
              </a:rPr>
              <a:t>CONVERTING</a:t>
            </a:r>
            <a:r>
              <a:rPr lang="en-GB" sz="2000"/>
              <a:t> </a:t>
            </a:r>
            <a:r>
              <a:rPr lang="en-GB" sz="2000">
                <a:solidFill>
                  <a:schemeClr val="accent4"/>
                </a:solidFill>
              </a:rPr>
              <a:t>WORDS TO TOKENS (for </a:t>
            </a:r>
            <a:r>
              <a:rPr lang="en-GB" sz="2000">
                <a:solidFill>
                  <a:schemeClr val="accent4"/>
                </a:solidFill>
              </a:rPr>
              <a:t>sentiment</a:t>
            </a:r>
            <a:r>
              <a:rPr lang="en-GB" sz="2000">
                <a:solidFill>
                  <a:schemeClr val="accent4"/>
                </a:solidFill>
              </a:rPr>
              <a:t> analysis)</a:t>
            </a:r>
            <a:endParaRPr sz="2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9"/>
          <p:cNvSpPr txBox="1"/>
          <p:nvPr/>
        </p:nvSpPr>
        <p:spPr>
          <a:xfrm>
            <a:off x="951825" y="1216800"/>
            <a:ext cx="1025700" cy="527700"/>
          </a:xfrm>
          <a:prstGeom prst="rect">
            <a:avLst/>
          </a:prstGeom>
          <a:noFill/>
          <a:ln>
            <a:noFill/>
          </a:ln>
          <a:effectLst>
            <a:outerShdw rotWithShape="0" algn="bl" dir="2340000" dist="38100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STEP</a:t>
            </a:r>
            <a:r>
              <a:rPr b="1" lang="en-GB" sz="2000">
                <a:solidFill>
                  <a:srgbClr val="202237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GB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b="1" sz="2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7" name="Google Shape;467;p39"/>
          <p:cNvSpPr txBox="1"/>
          <p:nvPr/>
        </p:nvSpPr>
        <p:spPr>
          <a:xfrm>
            <a:off x="153375" y="3329325"/>
            <a:ext cx="2622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202237"/>
                </a:solidFill>
                <a:latin typeface="Didact Gothic"/>
                <a:ea typeface="Didact Gothic"/>
                <a:cs typeface="Didact Gothic"/>
                <a:sym typeface="Didact Gothic"/>
              </a:rPr>
              <a:t>Removing punctuations and converting the words to tokens.</a:t>
            </a:r>
            <a:endParaRPr sz="1800"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8" name="Google Shape;468;p39"/>
          <p:cNvSpPr txBox="1"/>
          <p:nvPr/>
        </p:nvSpPr>
        <p:spPr>
          <a:xfrm>
            <a:off x="6416825" y="1216800"/>
            <a:ext cx="2305500" cy="527700"/>
          </a:xfrm>
          <a:prstGeom prst="rect">
            <a:avLst/>
          </a:prstGeom>
          <a:noFill/>
          <a:ln>
            <a:noFill/>
          </a:ln>
          <a:effectLst>
            <a:outerShdw rotWithShape="0" algn="bl" dir="2340000" dist="38100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STEP</a:t>
            </a:r>
            <a:r>
              <a:rPr b="1" lang="en-GB" sz="2000">
                <a:solidFill>
                  <a:srgbClr val="202237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GB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b="1" sz="2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9" name="Google Shape;469;p39"/>
          <p:cNvSpPr txBox="1"/>
          <p:nvPr/>
        </p:nvSpPr>
        <p:spPr>
          <a:xfrm>
            <a:off x="6340625" y="3823525"/>
            <a:ext cx="23055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900">
                <a:solidFill>
                  <a:srgbClr val="202237"/>
                </a:solidFill>
                <a:latin typeface="Didact Gothic"/>
                <a:ea typeface="Didact Gothic"/>
                <a:cs typeface="Didact Gothic"/>
                <a:sym typeface="Didact Gothic"/>
              </a:rPr>
              <a:t>Lemmatize Words</a:t>
            </a:r>
            <a:endParaRPr sz="1900"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70" name="Google Shape;470;p39"/>
          <p:cNvSpPr txBox="1"/>
          <p:nvPr/>
        </p:nvSpPr>
        <p:spPr>
          <a:xfrm>
            <a:off x="3489013" y="1216800"/>
            <a:ext cx="2305500" cy="527700"/>
          </a:xfrm>
          <a:prstGeom prst="rect">
            <a:avLst/>
          </a:prstGeom>
          <a:noFill/>
          <a:ln>
            <a:noFill/>
          </a:ln>
          <a:effectLst>
            <a:outerShdw rotWithShape="0" algn="bl" dir="2340000" dist="38100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STEP</a:t>
            </a:r>
            <a:r>
              <a:rPr b="1" lang="en-GB" sz="2000">
                <a:solidFill>
                  <a:srgbClr val="202237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GB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b="1" sz="2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1" name="Google Shape;471;p39"/>
          <p:cNvSpPr txBox="1"/>
          <p:nvPr/>
        </p:nvSpPr>
        <p:spPr>
          <a:xfrm>
            <a:off x="3596588" y="2760075"/>
            <a:ext cx="23055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202237"/>
                </a:solidFill>
                <a:latin typeface="Didact Gothic"/>
                <a:ea typeface="Didact Gothic"/>
                <a:cs typeface="Didact Gothic"/>
                <a:sym typeface="Didact Gothic"/>
              </a:rPr>
              <a:t>Removing stopwords</a:t>
            </a:r>
            <a:endParaRPr sz="1800"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472" name="Google Shape;472;p39"/>
          <p:cNvGrpSpPr/>
          <p:nvPr/>
        </p:nvGrpSpPr>
        <p:grpSpPr>
          <a:xfrm>
            <a:off x="2577754" y="3864956"/>
            <a:ext cx="4093077" cy="2580487"/>
            <a:chOff x="1325590" y="2623314"/>
            <a:chExt cx="6492825" cy="4093412"/>
          </a:xfrm>
        </p:grpSpPr>
        <p:grpSp>
          <p:nvGrpSpPr>
            <p:cNvPr id="473" name="Google Shape;473;p39"/>
            <p:cNvGrpSpPr/>
            <p:nvPr/>
          </p:nvGrpSpPr>
          <p:grpSpPr>
            <a:xfrm>
              <a:off x="4158786" y="2623314"/>
              <a:ext cx="312023" cy="354366"/>
              <a:chOff x="2839150" y="2190525"/>
              <a:chExt cx="327000" cy="371375"/>
            </a:xfrm>
          </p:grpSpPr>
          <p:sp>
            <p:nvSpPr>
              <p:cNvPr id="474" name="Google Shape;474;p39"/>
              <p:cNvSpPr/>
              <p:nvPr/>
            </p:nvSpPr>
            <p:spPr>
              <a:xfrm>
                <a:off x="2945925" y="2190525"/>
                <a:ext cx="101275" cy="371375"/>
              </a:xfrm>
              <a:custGeom>
                <a:rect b="b" l="l" r="r" t="t"/>
                <a:pathLst>
                  <a:path extrusionOk="0" h="14855" w="4051">
                    <a:moveTo>
                      <a:pt x="2026" y="305"/>
                    </a:moveTo>
                    <a:cubicBezTo>
                      <a:pt x="2841" y="305"/>
                      <a:pt x="3748" y="3231"/>
                      <a:pt x="3748" y="7427"/>
                    </a:cubicBezTo>
                    <a:cubicBezTo>
                      <a:pt x="3748" y="11624"/>
                      <a:pt x="2841" y="14550"/>
                      <a:pt x="2026" y="14550"/>
                    </a:cubicBezTo>
                    <a:cubicBezTo>
                      <a:pt x="1210" y="14550"/>
                      <a:pt x="303" y="11624"/>
                      <a:pt x="303" y="7427"/>
                    </a:cubicBezTo>
                    <a:cubicBezTo>
                      <a:pt x="303" y="3231"/>
                      <a:pt x="1210" y="305"/>
                      <a:pt x="2026" y="305"/>
                    </a:cubicBezTo>
                    <a:close/>
                    <a:moveTo>
                      <a:pt x="2026" y="0"/>
                    </a:moveTo>
                    <a:cubicBezTo>
                      <a:pt x="710" y="0"/>
                      <a:pt x="0" y="3827"/>
                      <a:pt x="0" y="7427"/>
                    </a:cubicBezTo>
                    <a:cubicBezTo>
                      <a:pt x="0" y="11028"/>
                      <a:pt x="710" y="14855"/>
                      <a:pt x="2026" y="14855"/>
                    </a:cubicBezTo>
                    <a:cubicBezTo>
                      <a:pt x="3343" y="14855"/>
                      <a:pt x="4051" y="11028"/>
                      <a:pt x="4051" y="7427"/>
                    </a:cubicBezTo>
                    <a:cubicBezTo>
                      <a:pt x="4051" y="3827"/>
                      <a:pt x="3341" y="0"/>
                      <a:pt x="20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9"/>
              <p:cNvSpPr/>
              <p:nvPr/>
            </p:nvSpPr>
            <p:spPr>
              <a:xfrm>
                <a:off x="2839200" y="2257500"/>
                <a:ext cx="326950" cy="239975"/>
              </a:xfrm>
              <a:custGeom>
                <a:rect b="b" l="l" r="r" t="t"/>
                <a:pathLst>
                  <a:path extrusionOk="0" h="9599" w="13078">
                    <a:moveTo>
                      <a:pt x="1232" y="305"/>
                    </a:moveTo>
                    <a:cubicBezTo>
                      <a:pt x="1655" y="305"/>
                      <a:pt x="2267" y="465"/>
                      <a:pt x="3006" y="774"/>
                    </a:cubicBezTo>
                    <a:cubicBezTo>
                      <a:pt x="4304" y="1317"/>
                      <a:pt x="5866" y="2259"/>
                      <a:pt x="7404" y="3425"/>
                    </a:cubicBezTo>
                    <a:cubicBezTo>
                      <a:pt x="10749" y="5963"/>
                      <a:pt x="12530" y="8452"/>
                      <a:pt x="12040" y="9102"/>
                    </a:cubicBezTo>
                    <a:cubicBezTo>
                      <a:pt x="11944" y="9228"/>
                      <a:pt x="11759" y="9290"/>
                      <a:pt x="11499" y="9290"/>
                    </a:cubicBezTo>
                    <a:cubicBezTo>
                      <a:pt x="10414" y="9290"/>
                      <a:pt x="8021" y="8215"/>
                      <a:pt x="5323" y="6169"/>
                    </a:cubicBezTo>
                    <a:cubicBezTo>
                      <a:pt x="3785" y="5003"/>
                      <a:pt x="2457" y="3753"/>
                      <a:pt x="1583" y="2651"/>
                    </a:cubicBezTo>
                    <a:cubicBezTo>
                      <a:pt x="773" y="1629"/>
                      <a:pt x="438" y="823"/>
                      <a:pt x="686" y="495"/>
                    </a:cubicBezTo>
                    <a:cubicBezTo>
                      <a:pt x="782" y="368"/>
                      <a:pt x="970" y="305"/>
                      <a:pt x="1232" y="305"/>
                    </a:cubicBezTo>
                    <a:close/>
                    <a:moveTo>
                      <a:pt x="1237" y="1"/>
                    </a:moveTo>
                    <a:cubicBezTo>
                      <a:pt x="897" y="1"/>
                      <a:pt x="614" y="87"/>
                      <a:pt x="445" y="309"/>
                    </a:cubicBezTo>
                    <a:cubicBezTo>
                      <a:pt x="0" y="898"/>
                      <a:pt x="688" y="2009"/>
                      <a:pt x="1346" y="2839"/>
                    </a:cubicBezTo>
                    <a:cubicBezTo>
                      <a:pt x="2233" y="3961"/>
                      <a:pt x="3580" y="5231"/>
                      <a:pt x="5139" y="6412"/>
                    </a:cubicBezTo>
                    <a:cubicBezTo>
                      <a:pt x="7419" y="8141"/>
                      <a:pt x="10083" y="9598"/>
                      <a:pt x="11480" y="9598"/>
                    </a:cubicBezTo>
                    <a:cubicBezTo>
                      <a:pt x="11841" y="9598"/>
                      <a:pt x="12118" y="9501"/>
                      <a:pt x="12282" y="9283"/>
                    </a:cubicBezTo>
                    <a:cubicBezTo>
                      <a:pt x="13077" y="8237"/>
                      <a:pt x="10457" y="5358"/>
                      <a:pt x="7588" y="3182"/>
                    </a:cubicBezTo>
                    <a:cubicBezTo>
                      <a:pt x="6030" y="2002"/>
                      <a:pt x="4446" y="1046"/>
                      <a:pt x="3124" y="493"/>
                    </a:cubicBezTo>
                    <a:cubicBezTo>
                      <a:pt x="2517" y="238"/>
                      <a:pt x="1799" y="1"/>
                      <a:pt x="12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9"/>
              <p:cNvSpPr/>
              <p:nvPr/>
            </p:nvSpPr>
            <p:spPr>
              <a:xfrm>
                <a:off x="2839150" y="2255900"/>
                <a:ext cx="326950" cy="239950"/>
              </a:xfrm>
              <a:custGeom>
                <a:rect b="b" l="l" r="r" t="t"/>
                <a:pathLst>
                  <a:path extrusionOk="0" h="9598" w="13078">
                    <a:moveTo>
                      <a:pt x="11500" y="310"/>
                    </a:moveTo>
                    <a:cubicBezTo>
                      <a:pt x="11759" y="310"/>
                      <a:pt x="11946" y="373"/>
                      <a:pt x="12039" y="498"/>
                    </a:cubicBezTo>
                    <a:cubicBezTo>
                      <a:pt x="12532" y="1147"/>
                      <a:pt x="10749" y="3636"/>
                      <a:pt x="7405" y="6174"/>
                    </a:cubicBezTo>
                    <a:cubicBezTo>
                      <a:pt x="5867" y="7341"/>
                      <a:pt x="4303" y="8282"/>
                      <a:pt x="3007" y="8825"/>
                    </a:cubicBezTo>
                    <a:cubicBezTo>
                      <a:pt x="2268" y="9135"/>
                      <a:pt x="1655" y="9294"/>
                      <a:pt x="1235" y="9294"/>
                    </a:cubicBezTo>
                    <a:cubicBezTo>
                      <a:pt x="972" y="9294"/>
                      <a:pt x="784" y="9232"/>
                      <a:pt x="688" y="9105"/>
                    </a:cubicBezTo>
                    <a:cubicBezTo>
                      <a:pt x="440" y="8778"/>
                      <a:pt x="775" y="7971"/>
                      <a:pt x="1585" y="6948"/>
                    </a:cubicBezTo>
                    <a:cubicBezTo>
                      <a:pt x="2459" y="5847"/>
                      <a:pt x="3787" y="4598"/>
                      <a:pt x="5325" y="3430"/>
                    </a:cubicBezTo>
                    <a:cubicBezTo>
                      <a:pt x="8023" y="1384"/>
                      <a:pt x="10417" y="310"/>
                      <a:pt x="11500" y="310"/>
                    </a:cubicBezTo>
                    <a:close/>
                    <a:moveTo>
                      <a:pt x="11482" y="0"/>
                    </a:moveTo>
                    <a:cubicBezTo>
                      <a:pt x="10085" y="0"/>
                      <a:pt x="7421" y="1458"/>
                      <a:pt x="5141" y="3186"/>
                    </a:cubicBezTo>
                    <a:cubicBezTo>
                      <a:pt x="3585" y="4369"/>
                      <a:pt x="2235" y="5637"/>
                      <a:pt x="1346" y="6760"/>
                    </a:cubicBezTo>
                    <a:cubicBezTo>
                      <a:pt x="690" y="7589"/>
                      <a:pt x="1" y="8700"/>
                      <a:pt x="447" y="9289"/>
                    </a:cubicBezTo>
                    <a:cubicBezTo>
                      <a:pt x="615" y="9512"/>
                      <a:pt x="899" y="9598"/>
                      <a:pt x="1239" y="9598"/>
                    </a:cubicBezTo>
                    <a:cubicBezTo>
                      <a:pt x="1800" y="9598"/>
                      <a:pt x="2518" y="9361"/>
                      <a:pt x="3126" y="9105"/>
                    </a:cubicBezTo>
                    <a:cubicBezTo>
                      <a:pt x="4445" y="8551"/>
                      <a:pt x="6032" y="7596"/>
                      <a:pt x="7590" y="6415"/>
                    </a:cubicBezTo>
                    <a:cubicBezTo>
                      <a:pt x="10458" y="4238"/>
                      <a:pt x="13078" y="1361"/>
                      <a:pt x="12283" y="313"/>
                    </a:cubicBezTo>
                    <a:cubicBezTo>
                      <a:pt x="12120" y="98"/>
                      <a:pt x="11843" y="0"/>
                      <a:pt x="11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9"/>
              <p:cNvSpPr/>
              <p:nvPr/>
            </p:nvSpPr>
            <p:spPr>
              <a:xfrm>
                <a:off x="2969725" y="2349375"/>
                <a:ext cx="53675" cy="53675"/>
              </a:xfrm>
              <a:custGeom>
                <a:rect b="b" l="l" r="r" t="t"/>
                <a:pathLst>
                  <a:path extrusionOk="0" h="2147" w="2147">
                    <a:moveTo>
                      <a:pt x="1074" y="0"/>
                    </a:moveTo>
                    <a:cubicBezTo>
                      <a:pt x="482" y="0"/>
                      <a:pt x="0" y="482"/>
                      <a:pt x="0" y="1073"/>
                    </a:cubicBezTo>
                    <a:cubicBezTo>
                      <a:pt x="0" y="1667"/>
                      <a:pt x="482" y="2146"/>
                      <a:pt x="1074" y="2146"/>
                    </a:cubicBezTo>
                    <a:cubicBezTo>
                      <a:pt x="1667" y="2146"/>
                      <a:pt x="2147" y="1667"/>
                      <a:pt x="2147" y="1073"/>
                    </a:cubicBezTo>
                    <a:cubicBezTo>
                      <a:pt x="2147" y="482"/>
                      <a:pt x="1667" y="0"/>
                      <a:pt x="10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8" name="Google Shape;478;p39"/>
            <p:cNvSpPr/>
            <p:nvPr/>
          </p:nvSpPr>
          <p:spPr>
            <a:xfrm>
              <a:off x="4549442" y="3043082"/>
              <a:ext cx="340312" cy="274086"/>
            </a:xfrm>
            <a:custGeom>
              <a:rect b="b" l="l" r="r" t="t"/>
              <a:pathLst>
                <a:path extrusionOk="0" h="11013" w="13674">
                  <a:moveTo>
                    <a:pt x="587" y="996"/>
                  </a:moveTo>
                  <a:lnTo>
                    <a:pt x="587" y="996"/>
                  </a:lnTo>
                  <a:cubicBezTo>
                    <a:pt x="1173" y="188"/>
                    <a:pt x="2310" y="1"/>
                    <a:pt x="3129" y="588"/>
                  </a:cubicBezTo>
                  <a:lnTo>
                    <a:pt x="12679" y="7475"/>
                  </a:lnTo>
                  <a:cubicBezTo>
                    <a:pt x="13488" y="8062"/>
                    <a:pt x="13674" y="9211"/>
                    <a:pt x="13087" y="10018"/>
                  </a:cubicBezTo>
                  <a:lnTo>
                    <a:pt x="13087" y="10018"/>
                  </a:lnTo>
                  <a:cubicBezTo>
                    <a:pt x="12502" y="10827"/>
                    <a:pt x="11365" y="11013"/>
                    <a:pt x="10546" y="10428"/>
                  </a:cubicBezTo>
                  <a:lnTo>
                    <a:pt x="995" y="3538"/>
                  </a:lnTo>
                  <a:cubicBezTo>
                    <a:pt x="177" y="2955"/>
                    <a:pt x="0" y="1805"/>
                    <a:pt x="587" y="9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4552628" y="3074590"/>
              <a:ext cx="313782" cy="239144"/>
            </a:xfrm>
            <a:custGeom>
              <a:rect b="b" l="l" r="r" t="t"/>
              <a:pathLst>
                <a:path extrusionOk="0" h="9609" w="12608">
                  <a:moveTo>
                    <a:pt x="12446" y="9233"/>
                  </a:moveTo>
                  <a:cubicBezTo>
                    <a:pt x="11835" y="9609"/>
                    <a:pt x="11027" y="9609"/>
                    <a:pt x="10418" y="9163"/>
                  </a:cubicBezTo>
                  <a:lnTo>
                    <a:pt x="867" y="2274"/>
                  </a:lnTo>
                  <a:cubicBezTo>
                    <a:pt x="258" y="1829"/>
                    <a:pt x="1" y="1080"/>
                    <a:pt x="165" y="376"/>
                  </a:cubicBezTo>
                  <a:cubicBezTo>
                    <a:pt x="762" y="0"/>
                    <a:pt x="1572" y="13"/>
                    <a:pt x="2179" y="446"/>
                  </a:cubicBezTo>
                  <a:lnTo>
                    <a:pt x="11730" y="7346"/>
                  </a:lnTo>
                  <a:cubicBezTo>
                    <a:pt x="12352" y="7780"/>
                    <a:pt x="12608" y="8543"/>
                    <a:pt x="12446" y="9233"/>
                  </a:cubicBezTo>
                  <a:close/>
                </a:path>
              </a:pathLst>
            </a:custGeom>
            <a:solidFill>
              <a:srgbClr val="202237">
                <a:alpha val="37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4740155" y="2778603"/>
              <a:ext cx="340287" cy="274410"/>
            </a:xfrm>
            <a:custGeom>
              <a:rect b="b" l="l" r="r" t="t"/>
              <a:pathLst>
                <a:path extrusionOk="0" h="11026" w="13673">
                  <a:moveTo>
                    <a:pt x="586" y="997"/>
                  </a:moveTo>
                  <a:lnTo>
                    <a:pt x="586" y="997"/>
                  </a:lnTo>
                  <a:cubicBezTo>
                    <a:pt x="1171" y="188"/>
                    <a:pt x="2308" y="0"/>
                    <a:pt x="3127" y="587"/>
                  </a:cubicBezTo>
                  <a:lnTo>
                    <a:pt x="12678" y="7488"/>
                  </a:lnTo>
                  <a:cubicBezTo>
                    <a:pt x="13485" y="8074"/>
                    <a:pt x="13673" y="9211"/>
                    <a:pt x="13086" y="10030"/>
                  </a:cubicBezTo>
                  <a:lnTo>
                    <a:pt x="13086" y="10030"/>
                  </a:lnTo>
                  <a:cubicBezTo>
                    <a:pt x="12500" y="10839"/>
                    <a:pt x="11363" y="11025"/>
                    <a:pt x="10544" y="10439"/>
                  </a:cubicBezTo>
                  <a:lnTo>
                    <a:pt x="996" y="3541"/>
                  </a:lnTo>
                  <a:cubicBezTo>
                    <a:pt x="176" y="2955"/>
                    <a:pt x="1" y="1818"/>
                    <a:pt x="586" y="9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4742768" y="2806975"/>
              <a:ext cx="316992" cy="242877"/>
            </a:xfrm>
            <a:custGeom>
              <a:rect b="b" l="l" r="r" t="t"/>
              <a:pathLst>
                <a:path extrusionOk="0" h="9759" w="12737">
                  <a:moveTo>
                    <a:pt x="12538" y="9326"/>
                  </a:moveTo>
                  <a:cubicBezTo>
                    <a:pt x="11918" y="9747"/>
                    <a:pt x="11084" y="9758"/>
                    <a:pt x="10440" y="9300"/>
                  </a:cubicBezTo>
                  <a:lnTo>
                    <a:pt x="891" y="2401"/>
                  </a:lnTo>
                  <a:cubicBezTo>
                    <a:pt x="260" y="1943"/>
                    <a:pt x="1" y="1147"/>
                    <a:pt x="199" y="433"/>
                  </a:cubicBezTo>
                  <a:cubicBezTo>
                    <a:pt x="820" y="12"/>
                    <a:pt x="1653" y="0"/>
                    <a:pt x="2297" y="457"/>
                  </a:cubicBezTo>
                  <a:lnTo>
                    <a:pt x="11846" y="7346"/>
                  </a:lnTo>
                  <a:cubicBezTo>
                    <a:pt x="12479" y="7812"/>
                    <a:pt x="12736" y="8610"/>
                    <a:pt x="12538" y="9326"/>
                  </a:cubicBezTo>
                  <a:close/>
                </a:path>
              </a:pathLst>
            </a:custGeom>
            <a:solidFill>
              <a:srgbClr val="202237">
                <a:alpha val="37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2" name="Google Shape;482;p39"/>
            <p:cNvGrpSpPr/>
            <p:nvPr/>
          </p:nvGrpSpPr>
          <p:grpSpPr>
            <a:xfrm>
              <a:off x="1325590" y="2872503"/>
              <a:ext cx="6492825" cy="3844223"/>
              <a:chOff x="1325590" y="2872503"/>
              <a:chExt cx="6492825" cy="3844223"/>
            </a:xfrm>
          </p:grpSpPr>
          <p:sp>
            <p:nvSpPr>
              <p:cNvPr id="483" name="Google Shape;483;p39"/>
              <p:cNvSpPr/>
              <p:nvPr/>
            </p:nvSpPr>
            <p:spPr>
              <a:xfrm>
                <a:off x="5915915" y="4170411"/>
                <a:ext cx="73468" cy="2546315"/>
              </a:xfrm>
              <a:custGeom>
                <a:rect b="b" l="l" r="r" t="t"/>
                <a:pathLst>
                  <a:path extrusionOk="0" h="102313" w="2952">
                    <a:moveTo>
                      <a:pt x="1158" y="0"/>
                    </a:moveTo>
                    <a:cubicBezTo>
                      <a:pt x="514" y="0"/>
                      <a:pt x="1" y="528"/>
                      <a:pt x="1" y="1172"/>
                    </a:cubicBezTo>
                    <a:lnTo>
                      <a:pt x="608" y="102313"/>
                    </a:lnTo>
                    <a:lnTo>
                      <a:pt x="2952" y="102313"/>
                    </a:lnTo>
                    <a:lnTo>
                      <a:pt x="2332" y="1161"/>
                    </a:lnTo>
                    <a:cubicBezTo>
                      <a:pt x="2332" y="515"/>
                      <a:pt x="1802" y="0"/>
                      <a:pt x="1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9"/>
              <p:cNvSpPr/>
              <p:nvPr/>
            </p:nvSpPr>
            <p:spPr>
              <a:xfrm>
                <a:off x="5191589" y="3525402"/>
                <a:ext cx="388718" cy="363955"/>
              </a:xfrm>
              <a:custGeom>
                <a:rect b="b" l="l" r="r" t="t"/>
                <a:pathLst>
                  <a:path extrusionOk="0" h="14624" w="15619">
                    <a:moveTo>
                      <a:pt x="234" y="1"/>
                    </a:moveTo>
                    <a:cubicBezTo>
                      <a:pt x="140" y="2519"/>
                      <a:pt x="0" y="13358"/>
                      <a:pt x="4524" y="14050"/>
                    </a:cubicBezTo>
                    <a:cubicBezTo>
                      <a:pt x="8319" y="14624"/>
                      <a:pt x="13300" y="13102"/>
                      <a:pt x="15618" y="12282"/>
                    </a:cubicBezTo>
                    <a:cubicBezTo>
                      <a:pt x="15079" y="11331"/>
                      <a:pt x="14587" y="10441"/>
                      <a:pt x="14143" y="9634"/>
                    </a:cubicBezTo>
                    <a:lnTo>
                      <a:pt x="14143" y="9634"/>
                    </a:lnTo>
                    <a:cubicBezTo>
                      <a:pt x="13860" y="9493"/>
                      <a:pt x="13580" y="9342"/>
                      <a:pt x="13288" y="9188"/>
                    </a:cubicBezTo>
                    <a:lnTo>
                      <a:pt x="13253" y="9164"/>
                    </a:lnTo>
                    <a:cubicBezTo>
                      <a:pt x="13135" y="9105"/>
                      <a:pt x="13030" y="9048"/>
                      <a:pt x="12923" y="8989"/>
                    </a:cubicBezTo>
                    <a:lnTo>
                      <a:pt x="12912" y="8978"/>
                    </a:lnTo>
                    <a:cubicBezTo>
                      <a:pt x="12737" y="8884"/>
                      <a:pt x="12559" y="8790"/>
                      <a:pt x="12386" y="8685"/>
                    </a:cubicBezTo>
                    <a:lnTo>
                      <a:pt x="12373" y="8685"/>
                    </a:lnTo>
                    <a:lnTo>
                      <a:pt x="12198" y="8580"/>
                    </a:lnTo>
                    <a:lnTo>
                      <a:pt x="12012" y="8475"/>
                    </a:lnTo>
                    <a:lnTo>
                      <a:pt x="11989" y="8463"/>
                    </a:lnTo>
                    <a:lnTo>
                      <a:pt x="11834" y="8370"/>
                    </a:lnTo>
                    <a:lnTo>
                      <a:pt x="11648" y="8264"/>
                    </a:lnTo>
                    <a:lnTo>
                      <a:pt x="11473" y="8159"/>
                    </a:lnTo>
                    <a:lnTo>
                      <a:pt x="11461" y="8159"/>
                    </a:lnTo>
                    <a:cubicBezTo>
                      <a:pt x="11356" y="8089"/>
                      <a:pt x="11251" y="8030"/>
                      <a:pt x="11146" y="7973"/>
                    </a:cubicBezTo>
                    <a:lnTo>
                      <a:pt x="11076" y="7925"/>
                    </a:lnTo>
                    <a:lnTo>
                      <a:pt x="10923" y="7831"/>
                    </a:lnTo>
                    <a:lnTo>
                      <a:pt x="10911" y="7831"/>
                    </a:lnTo>
                    <a:lnTo>
                      <a:pt x="10721" y="7714"/>
                    </a:lnTo>
                    <a:lnTo>
                      <a:pt x="10580" y="7633"/>
                    </a:lnTo>
                    <a:lnTo>
                      <a:pt x="10488" y="7574"/>
                    </a:lnTo>
                    <a:lnTo>
                      <a:pt x="10265" y="7434"/>
                    </a:lnTo>
                    <a:lnTo>
                      <a:pt x="10124" y="7340"/>
                    </a:lnTo>
                    <a:lnTo>
                      <a:pt x="10006" y="7270"/>
                    </a:lnTo>
                    <a:lnTo>
                      <a:pt x="9971" y="7259"/>
                    </a:lnTo>
                    <a:lnTo>
                      <a:pt x="9783" y="7130"/>
                    </a:lnTo>
                    <a:lnTo>
                      <a:pt x="9678" y="7070"/>
                    </a:lnTo>
                    <a:lnTo>
                      <a:pt x="9503" y="6952"/>
                    </a:lnTo>
                    <a:lnTo>
                      <a:pt x="9399" y="6882"/>
                    </a:lnTo>
                    <a:lnTo>
                      <a:pt x="9163" y="6742"/>
                    </a:lnTo>
                    <a:lnTo>
                      <a:pt x="9058" y="6672"/>
                    </a:lnTo>
                    <a:lnTo>
                      <a:pt x="9023" y="6649"/>
                    </a:lnTo>
                    <a:lnTo>
                      <a:pt x="8836" y="6531"/>
                    </a:lnTo>
                    <a:lnTo>
                      <a:pt x="8801" y="6507"/>
                    </a:lnTo>
                    <a:lnTo>
                      <a:pt x="8742" y="6459"/>
                    </a:lnTo>
                    <a:lnTo>
                      <a:pt x="8565" y="6354"/>
                    </a:lnTo>
                    <a:lnTo>
                      <a:pt x="8448" y="6273"/>
                    </a:lnTo>
                    <a:lnTo>
                      <a:pt x="8262" y="6143"/>
                    </a:lnTo>
                    <a:lnTo>
                      <a:pt x="8238" y="6132"/>
                    </a:lnTo>
                    <a:lnTo>
                      <a:pt x="8085" y="6027"/>
                    </a:lnTo>
                    <a:lnTo>
                      <a:pt x="8072" y="6027"/>
                    </a:lnTo>
                    <a:lnTo>
                      <a:pt x="7874" y="5898"/>
                    </a:lnTo>
                    <a:lnTo>
                      <a:pt x="7780" y="5828"/>
                    </a:lnTo>
                    <a:lnTo>
                      <a:pt x="7605" y="5710"/>
                    </a:lnTo>
                    <a:lnTo>
                      <a:pt x="7537" y="5663"/>
                    </a:lnTo>
                    <a:lnTo>
                      <a:pt x="7500" y="5639"/>
                    </a:lnTo>
                    <a:lnTo>
                      <a:pt x="7243" y="5464"/>
                    </a:lnTo>
                    <a:lnTo>
                      <a:pt x="7184" y="5416"/>
                    </a:lnTo>
                    <a:lnTo>
                      <a:pt x="6926" y="5241"/>
                    </a:lnTo>
                    <a:lnTo>
                      <a:pt x="6902" y="5229"/>
                    </a:lnTo>
                    <a:lnTo>
                      <a:pt x="6878" y="5205"/>
                    </a:lnTo>
                    <a:lnTo>
                      <a:pt x="6619" y="5030"/>
                    </a:lnTo>
                    <a:lnTo>
                      <a:pt x="6584" y="5006"/>
                    </a:lnTo>
                    <a:lnTo>
                      <a:pt x="6537" y="4971"/>
                    </a:lnTo>
                    <a:lnTo>
                      <a:pt x="6290" y="4796"/>
                    </a:lnTo>
                    <a:lnTo>
                      <a:pt x="6233" y="4760"/>
                    </a:lnTo>
                    <a:lnTo>
                      <a:pt x="5998" y="4596"/>
                    </a:lnTo>
                    <a:lnTo>
                      <a:pt x="5869" y="4502"/>
                    </a:lnTo>
                    <a:lnTo>
                      <a:pt x="5670" y="4349"/>
                    </a:lnTo>
                    <a:lnTo>
                      <a:pt x="5624" y="4326"/>
                    </a:lnTo>
                    <a:lnTo>
                      <a:pt x="5576" y="4289"/>
                    </a:lnTo>
                    <a:lnTo>
                      <a:pt x="5330" y="4114"/>
                    </a:lnTo>
                    <a:lnTo>
                      <a:pt x="5282" y="4079"/>
                    </a:lnTo>
                    <a:lnTo>
                      <a:pt x="5012" y="3880"/>
                    </a:lnTo>
                    <a:lnTo>
                      <a:pt x="4988" y="3868"/>
                    </a:lnTo>
                    <a:lnTo>
                      <a:pt x="4684" y="3634"/>
                    </a:lnTo>
                    <a:lnTo>
                      <a:pt x="4672" y="3634"/>
                    </a:lnTo>
                    <a:cubicBezTo>
                      <a:pt x="4590" y="3564"/>
                      <a:pt x="4497" y="3492"/>
                      <a:pt x="4401" y="3422"/>
                    </a:cubicBezTo>
                    <a:lnTo>
                      <a:pt x="4309" y="3364"/>
                    </a:lnTo>
                    <a:lnTo>
                      <a:pt x="4086" y="3189"/>
                    </a:lnTo>
                    <a:lnTo>
                      <a:pt x="4063" y="3165"/>
                    </a:lnTo>
                    <a:lnTo>
                      <a:pt x="4050" y="3165"/>
                    </a:lnTo>
                    <a:lnTo>
                      <a:pt x="4002" y="3128"/>
                    </a:lnTo>
                    <a:lnTo>
                      <a:pt x="3768" y="2952"/>
                    </a:lnTo>
                    <a:lnTo>
                      <a:pt x="3732" y="2928"/>
                    </a:lnTo>
                    <a:lnTo>
                      <a:pt x="3675" y="2880"/>
                    </a:lnTo>
                    <a:lnTo>
                      <a:pt x="3439" y="2693"/>
                    </a:lnTo>
                    <a:lnTo>
                      <a:pt x="3404" y="2669"/>
                    </a:lnTo>
                    <a:lnTo>
                      <a:pt x="3121" y="2446"/>
                    </a:lnTo>
                    <a:lnTo>
                      <a:pt x="3110" y="2446"/>
                    </a:lnTo>
                    <a:lnTo>
                      <a:pt x="3110" y="2446"/>
                    </a:lnTo>
                    <a:lnTo>
                      <a:pt x="3097" y="2435"/>
                    </a:lnTo>
                    <a:lnTo>
                      <a:pt x="2818" y="2213"/>
                    </a:lnTo>
                    <a:lnTo>
                      <a:pt x="2806" y="2201"/>
                    </a:lnTo>
                    <a:lnTo>
                      <a:pt x="2748" y="2152"/>
                    </a:lnTo>
                    <a:cubicBezTo>
                      <a:pt x="2562" y="2012"/>
                      <a:pt x="2372" y="1861"/>
                      <a:pt x="2186" y="1720"/>
                    </a:cubicBezTo>
                    <a:cubicBezTo>
                      <a:pt x="2093" y="1639"/>
                      <a:pt x="1988" y="1556"/>
                      <a:pt x="1894" y="1473"/>
                    </a:cubicBezTo>
                    <a:lnTo>
                      <a:pt x="1894" y="1473"/>
                    </a:lnTo>
                    <a:lnTo>
                      <a:pt x="1894" y="1473"/>
                    </a:lnTo>
                    <a:lnTo>
                      <a:pt x="1881" y="1473"/>
                    </a:lnTo>
                    <a:cubicBezTo>
                      <a:pt x="1789" y="1392"/>
                      <a:pt x="1695" y="1321"/>
                      <a:pt x="1601" y="1238"/>
                    </a:cubicBezTo>
                    <a:lnTo>
                      <a:pt x="1601" y="1227"/>
                    </a:lnTo>
                    <a:lnTo>
                      <a:pt x="1601" y="1227"/>
                    </a:lnTo>
                    <a:lnTo>
                      <a:pt x="1590" y="1227"/>
                    </a:lnTo>
                    <a:cubicBezTo>
                      <a:pt x="1496" y="1146"/>
                      <a:pt x="1403" y="1063"/>
                      <a:pt x="1320" y="993"/>
                    </a:cubicBezTo>
                    <a:lnTo>
                      <a:pt x="1307" y="980"/>
                    </a:lnTo>
                    <a:lnTo>
                      <a:pt x="1307" y="980"/>
                    </a:lnTo>
                    <a:cubicBezTo>
                      <a:pt x="1226" y="910"/>
                      <a:pt x="1132" y="828"/>
                      <a:pt x="1050" y="758"/>
                    </a:cubicBezTo>
                    <a:lnTo>
                      <a:pt x="1013" y="723"/>
                    </a:lnTo>
                    <a:cubicBezTo>
                      <a:pt x="932" y="653"/>
                      <a:pt x="851" y="581"/>
                      <a:pt x="779" y="511"/>
                    </a:cubicBezTo>
                    <a:lnTo>
                      <a:pt x="743" y="487"/>
                    </a:lnTo>
                    <a:lnTo>
                      <a:pt x="533" y="278"/>
                    </a:lnTo>
                    <a:lnTo>
                      <a:pt x="474" y="230"/>
                    </a:lnTo>
                    <a:lnTo>
                      <a:pt x="450" y="206"/>
                    </a:lnTo>
                    <a:lnTo>
                      <a:pt x="275" y="3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9"/>
              <p:cNvSpPr/>
              <p:nvPr/>
            </p:nvSpPr>
            <p:spPr>
              <a:xfrm>
                <a:off x="5195372" y="3525402"/>
                <a:ext cx="384661" cy="307386"/>
              </a:xfrm>
              <a:custGeom>
                <a:rect b="b" l="l" r="r" t="t"/>
                <a:pathLst>
                  <a:path extrusionOk="0" h="12351" w="15456">
                    <a:moveTo>
                      <a:pt x="82" y="1"/>
                    </a:moveTo>
                    <a:cubicBezTo>
                      <a:pt x="47" y="1020"/>
                      <a:pt x="1" y="3411"/>
                      <a:pt x="258" y="5930"/>
                    </a:cubicBezTo>
                    <a:cubicBezTo>
                      <a:pt x="4208" y="9057"/>
                      <a:pt x="14659" y="12163"/>
                      <a:pt x="15292" y="12350"/>
                    </a:cubicBezTo>
                    <a:lnTo>
                      <a:pt x="15397" y="12315"/>
                    </a:lnTo>
                    <a:cubicBezTo>
                      <a:pt x="15422" y="12291"/>
                      <a:pt x="15433" y="12279"/>
                      <a:pt x="15455" y="12255"/>
                    </a:cubicBezTo>
                    <a:cubicBezTo>
                      <a:pt x="14916" y="11317"/>
                      <a:pt x="14423" y="10426"/>
                      <a:pt x="13989" y="9630"/>
                    </a:cubicBezTo>
                    <a:lnTo>
                      <a:pt x="13989" y="9630"/>
                    </a:lnTo>
                    <a:cubicBezTo>
                      <a:pt x="13708" y="9488"/>
                      <a:pt x="13428" y="9337"/>
                      <a:pt x="13136" y="9185"/>
                    </a:cubicBezTo>
                    <a:lnTo>
                      <a:pt x="13099" y="9161"/>
                    </a:lnTo>
                    <a:cubicBezTo>
                      <a:pt x="12983" y="9100"/>
                      <a:pt x="12876" y="9043"/>
                      <a:pt x="12771" y="8986"/>
                    </a:cubicBezTo>
                    <a:lnTo>
                      <a:pt x="12760" y="8973"/>
                    </a:lnTo>
                    <a:cubicBezTo>
                      <a:pt x="12585" y="8881"/>
                      <a:pt x="12407" y="8787"/>
                      <a:pt x="12232" y="8682"/>
                    </a:cubicBezTo>
                    <a:lnTo>
                      <a:pt x="12221" y="8682"/>
                    </a:lnTo>
                    <a:lnTo>
                      <a:pt x="12046" y="8576"/>
                    </a:lnTo>
                    <a:lnTo>
                      <a:pt x="11859" y="8471"/>
                    </a:lnTo>
                    <a:lnTo>
                      <a:pt x="11835" y="8460"/>
                    </a:lnTo>
                    <a:lnTo>
                      <a:pt x="11682" y="8366"/>
                    </a:lnTo>
                    <a:lnTo>
                      <a:pt x="11496" y="8261"/>
                    </a:lnTo>
                    <a:lnTo>
                      <a:pt x="11321" y="8156"/>
                    </a:lnTo>
                    <a:lnTo>
                      <a:pt x="11309" y="8156"/>
                    </a:lnTo>
                    <a:cubicBezTo>
                      <a:pt x="11204" y="8086"/>
                      <a:pt x="11099" y="8025"/>
                      <a:pt x="10992" y="7968"/>
                    </a:cubicBezTo>
                    <a:lnTo>
                      <a:pt x="10924" y="7921"/>
                    </a:lnTo>
                    <a:lnTo>
                      <a:pt x="10770" y="7827"/>
                    </a:lnTo>
                    <a:lnTo>
                      <a:pt x="10759" y="7827"/>
                    </a:lnTo>
                    <a:lnTo>
                      <a:pt x="10569" y="7709"/>
                    </a:lnTo>
                    <a:lnTo>
                      <a:pt x="10428" y="7628"/>
                    </a:lnTo>
                    <a:lnTo>
                      <a:pt x="10336" y="7571"/>
                    </a:lnTo>
                    <a:lnTo>
                      <a:pt x="10113" y="7429"/>
                    </a:lnTo>
                    <a:lnTo>
                      <a:pt x="9972" y="7335"/>
                    </a:lnTo>
                    <a:lnTo>
                      <a:pt x="9854" y="7267"/>
                    </a:lnTo>
                    <a:lnTo>
                      <a:pt x="9819" y="7254"/>
                    </a:lnTo>
                    <a:lnTo>
                      <a:pt x="9631" y="7126"/>
                    </a:lnTo>
                    <a:lnTo>
                      <a:pt x="9526" y="7065"/>
                    </a:lnTo>
                    <a:lnTo>
                      <a:pt x="9351" y="6949"/>
                    </a:lnTo>
                    <a:lnTo>
                      <a:pt x="9247" y="6879"/>
                    </a:lnTo>
                    <a:lnTo>
                      <a:pt x="9011" y="6738"/>
                    </a:lnTo>
                    <a:lnTo>
                      <a:pt x="8906" y="6668"/>
                    </a:lnTo>
                    <a:lnTo>
                      <a:pt x="8871" y="6644"/>
                    </a:lnTo>
                    <a:lnTo>
                      <a:pt x="8684" y="6528"/>
                    </a:lnTo>
                    <a:lnTo>
                      <a:pt x="8649" y="6504"/>
                    </a:lnTo>
                    <a:lnTo>
                      <a:pt x="8590" y="6456"/>
                    </a:lnTo>
                    <a:lnTo>
                      <a:pt x="8413" y="6350"/>
                    </a:lnTo>
                    <a:lnTo>
                      <a:pt x="8296" y="6269"/>
                    </a:lnTo>
                    <a:lnTo>
                      <a:pt x="8110" y="6140"/>
                    </a:lnTo>
                    <a:lnTo>
                      <a:pt x="8086" y="6127"/>
                    </a:lnTo>
                    <a:lnTo>
                      <a:pt x="7933" y="6022"/>
                    </a:lnTo>
                    <a:lnTo>
                      <a:pt x="7920" y="6022"/>
                    </a:lnTo>
                    <a:lnTo>
                      <a:pt x="7722" y="5893"/>
                    </a:lnTo>
                    <a:lnTo>
                      <a:pt x="7628" y="5823"/>
                    </a:lnTo>
                    <a:lnTo>
                      <a:pt x="7453" y="5706"/>
                    </a:lnTo>
                    <a:lnTo>
                      <a:pt x="7385" y="5658"/>
                    </a:lnTo>
                    <a:lnTo>
                      <a:pt x="7348" y="5634"/>
                    </a:lnTo>
                    <a:lnTo>
                      <a:pt x="7091" y="5459"/>
                    </a:lnTo>
                    <a:lnTo>
                      <a:pt x="7032" y="5412"/>
                    </a:lnTo>
                    <a:lnTo>
                      <a:pt x="6774" y="5237"/>
                    </a:lnTo>
                    <a:lnTo>
                      <a:pt x="6750" y="5226"/>
                    </a:lnTo>
                    <a:lnTo>
                      <a:pt x="6726" y="5202"/>
                    </a:lnTo>
                    <a:lnTo>
                      <a:pt x="6467" y="5027"/>
                    </a:lnTo>
                    <a:lnTo>
                      <a:pt x="6432" y="5003"/>
                    </a:lnTo>
                    <a:lnTo>
                      <a:pt x="6385" y="4966"/>
                    </a:lnTo>
                    <a:lnTo>
                      <a:pt x="6138" y="4791"/>
                    </a:lnTo>
                    <a:lnTo>
                      <a:pt x="6081" y="4756"/>
                    </a:lnTo>
                    <a:lnTo>
                      <a:pt x="5846" y="4591"/>
                    </a:lnTo>
                    <a:lnTo>
                      <a:pt x="5717" y="4497"/>
                    </a:lnTo>
                    <a:lnTo>
                      <a:pt x="5518" y="4345"/>
                    </a:lnTo>
                    <a:lnTo>
                      <a:pt x="5472" y="4321"/>
                    </a:lnTo>
                    <a:lnTo>
                      <a:pt x="5424" y="4286"/>
                    </a:lnTo>
                    <a:lnTo>
                      <a:pt x="5178" y="4111"/>
                    </a:lnTo>
                    <a:lnTo>
                      <a:pt x="5130" y="4074"/>
                    </a:lnTo>
                    <a:lnTo>
                      <a:pt x="4860" y="3876"/>
                    </a:lnTo>
                    <a:lnTo>
                      <a:pt x="4836" y="3865"/>
                    </a:lnTo>
                    <a:lnTo>
                      <a:pt x="4532" y="3629"/>
                    </a:lnTo>
                    <a:lnTo>
                      <a:pt x="4520" y="3629"/>
                    </a:lnTo>
                    <a:cubicBezTo>
                      <a:pt x="4438" y="3561"/>
                      <a:pt x="4345" y="3489"/>
                      <a:pt x="4249" y="3419"/>
                    </a:cubicBezTo>
                    <a:lnTo>
                      <a:pt x="4157" y="3359"/>
                    </a:lnTo>
                    <a:lnTo>
                      <a:pt x="3934" y="3184"/>
                    </a:lnTo>
                    <a:lnTo>
                      <a:pt x="3911" y="3160"/>
                    </a:lnTo>
                    <a:lnTo>
                      <a:pt x="3898" y="3160"/>
                    </a:lnTo>
                    <a:lnTo>
                      <a:pt x="3850" y="3125"/>
                    </a:lnTo>
                    <a:lnTo>
                      <a:pt x="3616" y="2949"/>
                    </a:lnTo>
                    <a:lnTo>
                      <a:pt x="3580" y="2925"/>
                    </a:lnTo>
                    <a:lnTo>
                      <a:pt x="3523" y="2877"/>
                    </a:lnTo>
                    <a:lnTo>
                      <a:pt x="3287" y="2690"/>
                    </a:lnTo>
                    <a:lnTo>
                      <a:pt x="3252" y="2666"/>
                    </a:lnTo>
                    <a:lnTo>
                      <a:pt x="2969" y="2443"/>
                    </a:lnTo>
                    <a:lnTo>
                      <a:pt x="2958" y="2443"/>
                    </a:lnTo>
                    <a:lnTo>
                      <a:pt x="2958" y="2443"/>
                    </a:lnTo>
                    <a:lnTo>
                      <a:pt x="2945" y="2430"/>
                    </a:lnTo>
                    <a:lnTo>
                      <a:pt x="2666" y="2208"/>
                    </a:lnTo>
                    <a:lnTo>
                      <a:pt x="2654" y="2197"/>
                    </a:lnTo>
                    <a:lnTo>
                      <a:pt x="2596" y="2149"/>
                    </a:lnTo>
                    <a:cubicBezTo>
                      <a:pt x="2410" y="2007"/>
                      <a:pt x="2220" y="1856"/>
                      <a:pt x="2034" y="1715"/>
                    </a:cubicBezTo>
                    <a:cubicBezTo>
                      <a:pt x="1941" y="1634"/>
                      <a:pt x="1836" y="1553"/>
                      <a:pt x="1742" y="1468"/>
                    </a:cubicBezTo>
                    <a:lnTo>
                      <a:pt x="1742" y="1468"/>
                    </a:lnTo>
                    <a:lnTo>
                      <a:pt x="1742" y="1468"/>
                    </a:lnTo>
                    <a:lnTo>
                      <a:pt x="1729" y="1468"/>
                    </a:lnTo>
                    <a:cubicBezTo>
                      <a:pt x="1637" y="1387"/>
                      <a:pt x="1543" y="1316"/>
                      <a:pt x="1449" y="1235"/>
                    </a:cubicBezTo>
                    <a:lnTo>
                      <a:pt x="1449" y="1222"/>
                    </a:lnTo>
                    <a:lnTo>
                      <a:pt x="1449" y="1222"/>
                    </a:lnTo>
                    <a:lnTo>
                      <a:pt x="1438" y="1222"/>
                    </a:lnTo>
                    <a:cubicBezTo>
                      <a:pt x="1344" y="1141"/>
                      <a:pt x="1251" y="1060"/>
                      <a:pt x="1168" y="988"/>
                    </a:cubicBezTo>
                    <a:lnTo>
                      <a:pt x="1155" y="977"/>
                    </a:lnTo>
                    <a:lnTo>
                      <a:pt x="1155" y="977"/>
                    </a:lnTo>
                    <a:cubicBezTo>
                      <a:pt x="1074" y="907"/>
                      <a:pt x="980" y="823"/>
                      <a:pt x="898" y="755"/>
                    </a:cubicBezTo>
                    <a:lnTo>
                      <a:pt x="861" y="718"/>
                    </a:lnTo>
                    <a:cubicBezTo>
                      <a:pt x="780" y="648"/>
                      <a:pt x="699" y="576"/>
                      <a:pt x="627" y="508"/>
                    </a:cubicBezTo>
                    <a:lnTo>
                      <a:pt x="591" y="484"/>
                    </a:lnTo>
                    <a:lnTo>
                      <a:pt x="381" y="273"/>
                    </a:lnTo>
                    <a:lnTo>
                      <a:pt x="322" y="225"/>
                    </a:lnTo>
                    <a:lnTo>
                      <a:pt x="298" y="201"/>
                    </a:lnTo>
                    <a:lnTo>
                      <a:pt x="123" y="26"/>
                    </a:lnTo>
                    <a:close/>
                  </a:path>
                </a:pathLst>
              </a:custGeom>
              <a:solidFill>
                <a:srgbClr val="202237">
                  <a:alpha val="37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9"/>
              <p:cNvSpPr/>
              <p:nvPr/>
            </p:nvSpPr>
            <p:spPr>
              <a:xfrm>
                <a:off x="5402959" y="3831021"/>
                <a:ext cx="334239" cy="293075"/>
              </a:xfrm>
              <a:custGeom>
                <a:rect b="b" l="l" r="r" t="t"/>
                <a:pathLst>
                  <a:path extrusionOk="0" h="11776" w="13430">
                    <a:moveTo>
                      <a:pt x="1" y="1759"/>
                    </a:moveTo>
                    <a:cubicBezTo>
                      <a:pt x="1502" y="4734"/>
                      <a:pt x="5404" y="11775"/>
                      <a:pt x="8579" y="11531"/>
                    </a:cubicBezTo>
                    <a:cubicBezTo>
                      <a:pt x="10477" y="11389"/>
                      <a:pt x="12164" y="10593"/>
                      <a:pt x="13430" y="9785"/>
                    </a:cubicBezTo>
                    <a:cubicBezTo>
                      <a:pt x="11064" y="6610"/>
                      <a:pt x="8862" y="3024"/>
                      <a:pt x="7125" y="0"/>
                    </a:cubicBezTo>
                    <a:cubicBezTo>
                      <a:pt x="5566" y="563"/>
                      <a:pt x="2801" y="1418"/>
                      <a:pt x="1" y="17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9"/>
              <p:cNvSpPr/>
              <p:nvPr/>
            </p:nvSpPr>
            <p:spPr>
              <a:xfrm>
                <a:off x="5402959" y="3831045"/>
                <a:ext cx="318137" cy="221623"/>
              </a:xfrm>
              <a:custGeom>
                <a:rect b="b" l="l" r="r" t="t"/>
                <a:pathLst>
                  <a:path extrusionOk="0" h="8905" w="12783">
                    <a:moveTo>
                      <a:pt x="1" y="1758"/>
                    </a:moveTo>
                    <a:cubicBezTo>
                      <a:pt x="284" y="2319"/>
                      <a:pt x="645" y="3023"/>
                      <a:pt x="1079" y="3785"/>
                    </a:cubicBezTo>
                    <a:lnTo>
                      <a:pt x="5190" y="2716"/>
                    </a:lnTo>
                    <a:cubicBezTo>
                      <a:pt x="5190" y="2716"/>
                      <a:pt x="4418" y="2402"/>
                      <a:pt x="7205" y="4651"/>
                    </a:cubicBezTo>
                    <a:cubicBezTo>
                      <a:pt x="9302" y="6350"/>
                      <a:pt x="11717" y="8119"/>
                      <a:pt x="12783" y="8905"/>
                    </a:cubicBezTo>
                    <a:cubicBezTo>
                      <a:pt x="10662" y="5950"/>
                      <a:pt x="8692" y="2740"/>
                      <a:pt x="7124" y="1"/>
                    </a:cubicBezTo>
                    <a:cubicBezTo>
                      <a:pt x="5566" y="562"/>
                      <a:pt x="2801" y="1417"/>
                      <a:pt x="1" y="1758"/>
                    </a:cubicBezTo>
                    <a:close/>
                  </a:path>
                </a:pathLst>
              </a:custGeom>
              <a:solidFill>
                <a:srgbClr val="202237">
                  <a:alpha val="37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9"/>
              <p:cNvSpPr/>
              <p:nvPr/>
            </p:nvSpPr>
            <p:spPr>
              <a:xfrm>
                <a:off x="4927931" y="3059110"/>
                <a:ext cx="1755763" cy="1384840"/>
              </a:xfrm>
              <a:custGeom>
                <a:rect b="b" l="l" r="r" t="t"/>
                <a:pathLst>
                  <a:path extrusionOk="0" h="55644" w="70548">
                    <a:moveTo>
                      <a:pt x="13334" y="1"/>
                    </a:moveTo>
                    <a:cubicBezTo>
                      <a:pt x="13334" y="1"/>
                      <a:pt x="35490" y="2473"/>
                      <a:pt x="41233" y="6047"/>
                    </a:cubicBezTo>
                    <a:cubicBezTo>
                      <a:pt x="46024" y="9024"/>
                      <a:pt x="64607" y="32937"/>
                      <a:pt x="70547" y="40682"/>
                    </a:cubicBezTo>
                    <a:cubicBezTo>
                      <a:pt x="66844" y="44688"/>
                      <a:pt x="60564" y="51474"/>
                      <a:pt x="56546" y="55643"/>
                    </a:cubicBezTo>
                    <a:cubicBezTo>
                      <a:pt x="52434" y="54378"/>
                      <a:pt x="41325" y="50570"/>
                      <a:pt x="35959" y="44944"/>
                    </a:cubicBezTo>
                    <a:cubicBezTo>
                      <a:pt x="29294" y="37972"/>
                      <a:pt x="22626" y="24335"/>
                      <a:pt x="22626" y="24335"/>
                    </a:cubicBezTo>
                    <a:cubicBezTo>
                      <a:pt x="22626" y="24335"/>
                      <a:pt x="19837" y="11154"/>
                      <a:pt x="17364" y="11002"/>
                    </a:cubicBezTo>
                    <a:cubicBezTo>
                      <a:pt x="14881" y="10847"/>
                      <a:pt x="9923" y="13638"/>
                      <a:pt x="9303" y="15336"/>
                    </a:cubicBezTo>
                    <a:cubicBezTo>
                      <a:pt x="8683" y="17047"/>
                      <a:pt x="9608" y="22470"/>
                      <a:pt x="4958" y="22624"/>
                    </a:cubicBezTo>
                    <a:cubicBezTo>
                      <a:pt x="307" y="22777"/>
                      <a:pt x="0" y="14258"/>
                      <a:pt x="1242" y="11153"/>
                    </a:cubicBezTo>
                    <a:cubicBezTo>
                      <a:pt x="2484" y="8063"/>
                      <a:pt x="7594" y="153"/>
                      <a:pt x="133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9"/>
              <p:cNvSpPr/>
              <p:nvPr/>
            </p:nvSpPr>
            <p:spPr>
              <a:xfrm>
                <a:off x="5538297" y="3244298"/>
                <a:ext cx="312039" cy="204774"/>
              </a:xfrm>
              <a:custGeom>
                <a:rect b="b" l="l" r="r" t="t"/>
                <a:pathLst>
                  <a:path extrusionOk="0" h="8228" w="12538">
                    <a:moveTo>
                      <a:pt x="1288" y="6844"/>
                    </a:moveTo>
                    <a:cubicBezTo>
                      <a:pt x="1969" y="7090"/>
                      <a:pt x="4125" y="7804"/>
                      <a:pt x="6504" y="8005"/>
                    </a:cubicBezTo>
                    <a:cubicBezTo>
                      <a:pt x="9361" y="8227"/>
                      <a:pt x="12537" y="6680"/>
                      <a:pt x="12537" y="6680"/>
                    </a:cubicBezTo>
                    <a:cubicBezTo>
                      <a:pt x="12537" y="6680"/>
                      <a:pt x="7512" y="1724"/>
                      <a:pt x="4088" y="716"/>
                    </a:cubicBezTo>
                    <a:cubicBezTo>
                      <a:pt x="2495" y="247"/>
                      <a:pt x="1066" y="61"/>
                      <a:pt x="1" y="1"/>
                    </a:cubicBezTo>
                    <a:lnTo>
                      <a:pt x="58" y="118"/>
                    </a:lnTo>
                    <a:cubicBezTo>
                      <a:pt x="94" y="166"/>
                      <a:pt x="115" y="223"/>
                      <a:pt x="139" y="271"/>
                    </a:cubicBezTo>
                    <a:lnTo>
                      <a:pt x="187" y="352"/>
                    </a:lnTo>
                    <a:cubicBezTo>
                      <a:pt x="212" y="413"/>
                      <a:pt x="234" y="470"/>
                      <a:pt x="269" y="530"/>
                    </a:cubicBezTo>
                    <a:lnTo>
                      <a:pt x="304" y="611"/>
                    </a:lnTo>
                    <a:cubicBezTo>
                      <a:pt x="328" y="669"/>
                      <a:pt x="361" y="729"/>
                      <a:pt x="385" y="786"/>
                    </a:cubicBezTo>
                    <a:lnTo>
                      <a:pt x="398" y="810"/>
                    </a:lnTo>
                    <a:cubicBezTo>
                      <a:pt x="1218" y="2707"/>
                      <a:pt x="1535" y="4793"/>
                      <a:pt x="1288" y="6844"/>
                    </a:cubicBezTo>
                    <a:close/>
                  </a:path>
                </a:pathLst>
              </a:custGeom>
              <a:solidFill>
                <a:srgbClr val="202237">
                  <a:alpha val="37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9"/>
              <p:cNvSpPr/>
              <p:nvPr/>
            </p:nvSpPr>
            <p:spPr>
              <a:xfrm>
                <a:off x="4815116" y="2929371"/>
                <a:ext cx="795778" cy="776316"/>
              </a:xfrm>
              <a:custGeom>
                <a:rect b="b" l="l" r="r" t="t"/>
                <a:pathLst>
                  <a:path extrusionOk="0" h="31193" w="31975">
                    <a:moveTo>
                      <a:pt x="0" y="18725"/>
                    </a:moveTo>
                    <a:lnTo>
                      <a:pt x="13521" y="0"/>
                    </a:lnTo>
                    <a:lnTo>
                      <a:pt x="25648" y="8753"/>
                    </a:lnTo>
                    <a:cubicBezTo>
                      <a:pt x="30804" y="12467"/>
                      <a:pt x="31975" y="19721"/>
                      <a:pt x="28262" y="24864"/>
                    </a:cubicBezTo>
                    <a:lnTo>
                      <a:pt x="28262" y="24864"/>
                    </a:lnTo>
                    <a:cubicBezTo>
                      <a:pt x="24548" y="30019"/>
                      <a:pt x="17283" y="31192"/>
                      <a:pt x="12140" y="274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9"/>
              <p:cNvSpPr/>
              <p:nvPr/>
            </p:nvSpPr>
            <p:spPr>
              <a:xfrm>
                <a:off x="4815116" y="2929371"/>
                <a:ext cx="780348" cy="537744"/>
              </a:xfrm>
              <a:custGeom>
                <a:rect b="b" l="l" r="r" t="t"/>
                <a:pathLst>
                  <a:path extrusionOk="0" h="21607" w="31355">
                    <a:moveTo>
                      <a:pt x="0" y="18725"/>
                    </a:moveTo>
                    <a:lnTo>
                      <a:pt x="13521" y="0"/>
                    </a:lnTo>
                    <a:lnTo>
                      <a:pt x="17458" y="2837"/>
                    </a:lnTo>
                    <a:lnTo>
                      <a:pt x="25648" y="8753"/>
                    </a:lnTo>
                    <a:cubicBezTo>
                      <a:pt x="29784" y="11729"/>
                      <a:pt x="31354" y="16979"/>
                      <a:pt x="29901" y="21606"/>
                    </a:cubicBezTo>
                    <a:cubicBezTo>
                      <a:pt x="29291" y="19287"/>
                      <a:pt x="29186" y="17364"/>
                      <a:pt x="27276" y="15256"/>
                    </a:cubicBezTo>
                    <a:cubicBezTo>
                      <a:pt x="23634" y="11225"/>
                      <a:pt x="17235" y="7382"/>
                      <a:pt x="15242" y="5812"/>
                    </a:cubicBezTo>
                    <a:lnTo>
                      <a:pt x="3961" y="21582"/>
                    </a:lnTo>
                    <a:close/>
                  </a:path>
                </a:pathLst>
              </a:custGeom>
              <a:solidFill>
                <a:srgbClr val="202237">
                  <a:alpha val="37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9"/>
              <p:cNvSpPr/>
              <p:nvPr/>
            </p:nvSpPr>
            <p:spPr>
              <a:xfrm>
                <a:off x="5003141" y="3099677"/>
                <a:ext cx="390784" cy="435929"/>
              </a:xfrm>
              <a:custGeom>
                <a:rect b="b" l="l" r="r" t="t"/>
                <a:pathLst>
                  <a:path extrusionOk="0" h="17516" w="15702">
                    <a:moveTo>
                      <a:pt x="247" y="12304"/>
                    </a:moveTo>
                    <a:lnTo>
                      <a:pt x="8823" y="422"/>
                    </a:lnTo>
                    <a:cubicBezTo>
                      <a:pt x="9070" y="70"/>
                      <a:pt x="9552" y="0"/>
                      <a:pt x="9901" y="247"/>
                    </a:cubicBezTo>
                    <a:lnTo>
                      <a:pt x="11096" y="1102"/>
                    </a:lnTo>
                    <a:cubicBezTo>
                      <a:pt x="11436" y="1360"/>
                      <a:pt x="11517" y="1838"/>
                      <a:pt x="11270" y="2191"/>
                    </a:cubicBezTo>
                    <a:lnTo>
                      <a:pt x="2696" y="14072"/>
                    </a:lnTo>
                    <a:cubicBezTo>
                      <a:pt x="2449" y="14412"/>
                      <a:pt x="1960" y="14493"/>
                      <a:pt x="1619" y="14247"/>
                    </a:cubicBezTo>
                    <a:lnTo>
                      <a:pt x="424" y="13380"/>
                    </a:lnTo>
                    <a:cubicBezTo>
                      <a:pt x="72" y="13135"/>
                      <a:pt x="1" y="12655"/>
                      <a:pt x="247" y="12304"/>
                    </a:cubicBezTo>
                    <a:close/>
                    <a:moveTo>
                      <a:pt x="4430" y="15326"/>
                    </a:moveTo>
                    <a:lnTo>
                      <a:pt x="12997" y="3433"/>
                    </a:lnTo>
                    <a:cubicBezTo>
                      <a:pt x="13255" y="3093"/>
                      <a:pt x="13735" y="3012"/>
                      <a:pt x="14086" y="3258"/>
                    </a:cubicBezTo>
                    <a:lnTo>
                      <a:pt x="15280" y="4125"/>
                    </a:lnTo>
                    <a:cubicBezTo>
                      <a:pt x="15621" y="4371"/>
                      <a:pt x="15702" y="4863"/>
                      <a:pt x="15444" y="5201"/>
                    </a:cubicBezTo>
                    <a:lnTo>
                      <a:pt x="6877" y="17083"/>
                    </a:lnTo>
                    <a:cubicBezTo>
                      <a:pt x="6620" y="17434"/>
                      <a:pt x="6140" y="17516"/>
                      <a:pt x="5801" y="17260"/>
                    </a:cubicBezTo>
                    <a:lnTo>
                      <a:pt x="4605" y="16406"/>
                    </a:lnTo>
                    <a:cubicBezTo>
                      <a:pt x="4254" y="16147"/>
                      <a:pt x="4173" y="15666"/>
                      <a:pt x="4430" y="15326"/>
                    </a:cubicBezTo>
                    <a:close/>
                  </a:path>
                </a:pathLst>
              </a:custGeom>
              <a:solidFill>
                <a:srgbClr val="202237">
                  <a:alpha val="37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9"/>
              <p:cNvSpPr/>
              <p:nvPr/>
            </p:nvSpPr>
            <p:spPr>
              <a:xfrm>
                <a:off x="4752400" y="2872503"/>
                <a:ext cx="473858" cy="602750"/>
              </a:xfrm>
              <a:custGeom>
                <a:rect b="b" l="l" r="r" t="t"/>
                <a:pathLst>
                  <a:path extrusionOk="0" h="24219" w="19040">
                    <a:moveTo>
                      <a:pt x="797" y="19955"/>
                    </a:moveTo>
                    <a:lnTo>
                      <a:pt x="14224" y="1347"/>
                    </a:lnTo>
                    <a:cubicBezTo>
                      <a:pt x="15021" y="247"/>
                      <a:pt x="16579" y="0"/>
                      <a:pt x="17681" y="797"/>
                    </a:cubicBezTo>
                    <a:lnTo>
                      <a:pt x="17681" y="797"/>
                    </a:lnTo>
                    <a:cubicBezTo>
                      <a:pt x="18794" y="1594"/>
                      <a:pt x="19040" y="3152"/>
                      <a:pt x="18242" y="4254"/>
                    </a:cubicBezTo>
                    <a:lnTo>
                      <a:pt x="4827" y="22859"/>
                    </a:lnTo>
                    <a:cubicBezTo>
                      <a:pt x="4018" y="23961"/>
                      <a:pt x="2460" y="24219"/>
                      <a:pt x="1359" y="23422"/>
                    </a:cubicBezTo>
                    <a:lnTo>
                      <a:pt x="1359" y="23422"/>
                    </a:lnTo>
                    <a:cubicBezTo>
                      <a:pt x="258" y="22626"/>
                      <a:pt x="0" y="21068"/>
                      <a:pt x="797" y="199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9"/>
              <p:cNvSpPr/>
              <p:nvPr/>
            </p:nvSpPr>
            <p:spPr>
              <a:xfrm>
                <a:off x="5059213" y="3164956"/>
                <a:ext cx="883332" cy="661659"/>
              </a:xfrm>
              <a:custGeom>
                <a:rect b="b" l="l" r="r" t="t"/>
                <a:pathLst>
                  <a:path extrusionOk="0" h="26586" w="35493">
                    <a:moveTo>
                      <a:pt x="12161" y="5273"/>
                    </a:moveTo>
                    <a:cubicBezTo>
                      <a:pt x="12161" y="5273"/>
                      <a:pt x="6197" y="1"/>
                      <a:pt x="3093" y="2871"/>
                    </a:cubicBezTo>
                    <a:cubicBezTo>
                      <a:pt x="1" y="5741"/>
                      <a:pt x="1007" y="11013"/>
                      <a:pt x="7510" y="16204"/>
                    </a:cubicBezTo>
                    <a:cubicBezTo>
                      <a:pt x="14026" y="21395"/>
                      <a:pt x="21699" y="25965"/>
                      <a:pt x="25579" y="26281"/>
                    </a:cubicBezTo>
                    <a:cubicBezTo>
                      <a:pt x="29444" y="26585"/>
                      <a:pt x="35492" y="13570"/>
                      <a:pt x="35492" y="13570"/>
                    </a:cubicBezTo>
                    <a:cubicBezTo>
                      <a:pt x="35492" y="13570"/>
                      <a:pt x="20457" y="12328"/>
                      <a:pt x="12161" y="52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9"/>
              <p:cNvSpPr/>
              <p:nvPr/>
            </p:nvSpPr>
            <p:spPr>
              <a:xfrm>
                <a:off x="5089177" y="3211372"/>
                <a:ext cx="253380" cy="245565"/>
              </a:xfrm>
              <a:custGeom>
                <a:rect b="b" l="l" r="r" t="t"/>
                <a:pathLst>
                  <a:path extrusionOk="0" h="9867" w="10181">
                    <a:moveTo>
                      <a:pt x="5508" y="328"/>
                    </a:moveTo>
                    <a:cubicBezTo>
                      <a:pt x="4196" y="1"/>
                      <a:pt x="2894" y="82"/>
                      <a:pt x="1886" y="1007"/>
                    </a:cubicBezTo>
                    <a:cubicBezTo>
                      <a:pt x="574" y="2227"/>
                      <a:pt x="0" y="3877"/>
                      <a:pt x="269" y="5766"/>
                    </a:cubicBezTo>
                    <a:cubicBezTo>
                      <a:pt x="1450" y="7207"/>
                      <a:pt x="3842" y="9867"/>
                      <a:pt x="5142" y="9692"/>
                    </a:cubicBezTo>
                    <a:cubicBezTo>
                      <a:pt x="6923" y="9456"/>
                      <a:pt x="10181" y="5356"/>
                      <a:pt x="8869" y="3492"/>
                    </a:cubicBezTo>
                    <a:cubicBezTo>
                      <a:pt x="8098" y="2413"/>
                      <a:pt x="6762" y="1171"/>
                      <a:pt x="5508" y="3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9"/>
              <p:cNvSpPr/>
              <p:nvPr/>
            </p:nvSpPr>
            <p:spPr>
              <a:xfrm>
                <a:off x="6241294" y="3990201"/>
                <a:ext cx="772533" cy="760811"/>
              </a:xfrm>
              <a:custGeom>
                <a:rect b="b" l="l" r="r" t="t"/>
                <a:pathLst>
                  <a:path extrusionOk="0" h="30570" w="31041">
                    <a:moveTo>
                      <a:pt x="1" y="21853"/>
                    </a:moveTo>
                    <a:lnTo>
                      <a:pt x="9891" y="30569"/>
                    </a:lnTo>
                    <a:lnTo>
                      <a:pt x="31040" y="9421"/>
                    </a:lnTo>
                    <a:lnTo>
                      <a:pt x="20777" y="1"/>
                    </a:lnTo>
                    <a:cubicBezTo>
                      <a:pt x="20777" y="1"/>
                      <a:pt x="317" y="22322"/>
                      <a:pt x="1" y="218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9"/>
              <p:cNvSpPr/>
              <p:nvPr/>
            </p:nvSpPr>
            <p:spPr>
              <a:xfrm>
                <a:off x="6397613" y="4476329"/>
                <a:ext cx="137105" cy="135064"/>
              </a:xfrm>
              <a:custGeom>
                <a:rect b="b" l="l" r="r" t="t"/>
                <a:pathLst>
                  <a:path extrusionOk="0" h="5427" w="5509">
                    <a:moveTo>
                      <a:pt x="2756" y="5427"/>
                    </a:moveTo>
                    <a:cubicBezTo>
                      <a:pt x="4266" y="5427"/>
                      <a:pt x="5508" y="4207"/>
                      <a:pt x="5508" y="2706"/>
                    </a:cubicBezTo>
                    <a:cubicBezTo>
                      <a:pt x="5508" y="1218"/>
                      <a:pt x="4266" y="0"/>
                      <a:pt x="2756" y="0"/>
                    </a:cubicBezTo>
                    <a:cubicBezTo>
                      <a:pt x="1244" y="0"/>
                      <a:pt x="0" y="1218"/>
                      <a:pt x="0" y="2706"/>
                    </a:cubicBezTo>
                    <a:cubicBezTo>
                      <a:pt x="0" y="4206"/>
                      <a:pt x="1244" y="5427"/>
                      <a:pt x="2756" y="54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9"/>
              <p:cNvSpPr/>
              <p:nvPr/>
            </p:nvSpPr>
            <p:spPr>
              <a:xfrm>
                <a:off x="6364960" y="4224392"/>
                <a:ext cx="1045872" cy="1594891"/>
              </a:xfrm>
              <a:custGeom>
                <a:rect b="b" l="l" r="r" t="t"/>
                <a:pathLst>
                  <a:path extrusionOk="0" h="64084" w="42024">
                    <a:moveTo>
                      <a:pt x="1" y="26080"/>
                    </a:moveTo>
                    <a:lnTo>
                      <a:pt x="26106" y="0"/>
                    </a:lnTo>
                    <a:lnTo>
                      <a:pt x="42024" y="53955"/>
                    </a:lnTo>
                    <a:lnTo>
                      <a:pt x="28448" y="64084"/>
                    </a:lnTo>
                    <a:cubicBezTo>
                      <a:pt x="20327" y="53094"/>
                      <a:pt x="236" y="26327"/>
                      <a:pt x="1" y="260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9"/>
              <p:cNvSpPr/>
              <p:nvPr/>
            </p:nvSpPr>
            <p:spPr>
              <a:xfrm>
                <a:off x="6709951" y="4224392"/>
                <a:ext cx="1108464" cy="1345518"/>
              </a:xfrm>
              <a:custGeom>
                <a:rect b="b" l="l" r="r" t="t"/>
                <a:pathLst>
                  <a:path extrusionOk="0" h="54064" w="44539">
                    <a:moveTo>
                      <a:pt x="0" y="12232"/>
                    </a:moveTo>
                    <a:lnTo>
                      <a:pt x="12244" y="0"/>
                    </a:lnTo>
                    <a:lnTo>
                      <a:pt x="44538" y="39301"/>
                    </a:lnTo>
                    <a:lnTo>
                      <a:pt x="28054" y="540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9"/>
              <p:cNvSpPr/>
              <p:nvPr/>
            </p:nvSpPr>
            <p:spPr>
              <a:xfrm>
                <a:off x="6569336" y="4891253"/>
                <a:ext cx="163984" cy="161595"/>
              </a:xfrm>
              <a:custGeom>
                <a:rect b="b" l="l" r="r" t="t"/>
                <a:pathLst>
                  <a:path extrusionOk="0" h="6493" w="6589">
                    <a:moveTo>
                      <a:pt x="3295" y="6493"/>
                    </a:moveTo>
                    <a:cubicBezTo>
                      <a:pt x="5111" y="6493"/>
                      <a:pt x="6588" y="5028"/>
                      <a:pt x="6588" y="3246"/>
                    </a:cubicBezTo>
                    <a:cubicBezTo>
                      <a:pt x="6588" y="1454"/>
                      <a:pt x="5111" y="1"/>
                      <a:pt x="3295" y="1"/>
                    </a:cubicBezTo>
                    <a:cubicBezTo>
                      <a:pt x="1478" y="1"/>
                      <a:pt x="1" y="1454"/>
                      <a:pt x="1" y="3246"/>
                    </a:cubicBezTo>
                    <a:cubicBezTo>
                      <a:pt x="1" y="5028"/>
                      <a:pt x="1478" y="6493"/>
                      <a:pt x="3295" y="649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9"/>
              <p:cNvSpPr/>
              <p:nvPr/>
            </p:nvSpPr>
            <p:spPr>
              <a:xfrm>
                <a:off x="6750741" y="5142044"/>
                <a:ext cx="163959" cy="161570"/>
              </a:xfrm>
              <a:custGeom>
                <a:rect b="b" l="l" r="r" t="t"/>
                <a:pathLst>
                  <a:path extrusionOk="0" h="6492" w="6588">
                    <a:moveTo>
                      <a:pt x="3293" y="6491"/>
                    </a:moveTo>
                    <a:cubicBezTo>
                      <a:pt x="5110" y="6491"/>
                      <a:pt x="6588" y="5027"/>
                      <a:pt x="6588" y="3246"/>
                    </a:cubicBezTo>
                    <a:cubicBezTo>
                      <a:pt x="6588" y="1454"/>
                      <a:pt x="5110" y="1"/>
                      <a:pt x="3293" y="1"/>
                    </a:cubicBezTo>
                    <a:cubicBezTo>
                      <a:pt x="1477" y="1"/>
                      <a:pt x="0" y="1454"/>
                      <a:pt x="0" y="3246"/>
                    </a:cubicBezTo>
                    <a:cubicBezTo>
                      <a:pt x="0" y="5027"/>
                      <a:pt x="1477" y="6491"/>
                      <a:pt x="3293" y="649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9"/>
              <p:cNvSpPr/>
              <p:nvPr/>
            </p:nvSpPr>
            <p:spPr>
              <a:xfrm>
                <a:off x="3277193" y="4170411"/>
                <a:ext cx="73518" cy="2546315"/>
              </a:xfrm>
              <a:custGeom>
                <a:rect b="b" l="l" r="r" t="t"/>
                <a:pathLst>
                  <a:path extrusionOk="0" h="102313" w="2954">
                    <a:moveTo>
                      <a:pt x="1162" y="0"/>
                    </a:moveTo>
                    <a:cubicBezTo>
                      <a:pt x="514" y="0"/>
                      <a:pt x="1" y="528"/>
                      <a:pt x="1" y="1172"/>
                    </a:cubicBezTo>
                    <a:lnTo>
                      <a:pt x="623" y="102313"/>
                    </a:lnTo>
                    <a:lnTo>
                      <a:pt x="2953" y="102313"/>
                    </a:lnTo>
                    <a:lnTo>
                      <a:pt x="2333" y="1161"/>
                    </a:lnTo>
                    <a:cubicBezTo>
                      <a:pt x="2333" y="515"/>
                      <a:pt x="1805" y="0"/>
                      <a:pt x="1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9"/>
              <p:cNvSpPr/>
              <p:nvPr/>
            </p:nvSpPr>
            <p:spPr>
              <a:xfrm>
                <a:off x="3389734" y="4024073"/>
                <a:ext cx="334214" cy="292801"/>
              </a:xfrm>
              <a:custGeom>
                <a:rect b="b" l="l" r="r" t="t"/>
                <a:pathLst>
                  <a:path extrusionOk="0" h="11765" w="13429">
                    <a:moveTo>
                      <a:pt x="13428" y="1746"/>
                    </a:moveTo>
                    <a:cubicBezTo>
                      <a:pt x="11918" y="4734"/>
                      <a:pt x="8014" y="11765"/>
                      <a:pt x="4839" y="11518"/>
                    </a:cubicBezTo>
                    <a:cubicBezTo>
                      <a:pt x="2942" y="11377"/>
                      <a:pt x="1254" y="10580"/>
                      <a:pt x="1" y="9773"/>
                    </a:cubicBezTo>
                    <a:cubicBezTo>
                      <a:pt x="2355" y="6609"/>
                      <a:pt x="4569" y="3012"/>
                      <a:pt x="6292" y="1"/>
                    </a:cubicBezTo>
                    <a:cubicBezTo>
                      <a:pt x="7850" y="549"/>
                      <a:pt x="10627" y="1417"/>
                      <a:pt x="13428" y="17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9"/>
              <p:cNvSpPr/>
              <p:nvPr/>
            </p:nvSpPr>
            <p:spPr>
              <a:xfrm>
                <a:off x="3405812" y="4024073"/>
                <a:ext cx="318137" cy="221374"/>
              </a:xfrm>
              <a:custGeom>
                <a:rect b="b" l="l" r="r" t="t"/>
                <a:pathLst>
                  <a:path extrusionOk="0" h="8895" w="12783">
                    <a:moveTo>
                      <a:pt x="12782" y="1746"/>
                    </a:moveTo>
                    <a:cubicBezTo>
                      <a:pt x="12501" y="2309"/>
                      <a:pt x="12125" y="3012"/>
                      <a:pt x="11704" y="3785"/>
                    </a:cubicBezTo>
                    <a:lnTo>
                      <a:pt x="7580" y="2708"/>
                    </a:lnTo>
                    <a:cubicBezTo>
                      <a:pt x="7580" y="2708"/>
                      <a:pt x="8354" y="2405"/>
                      <a:pt x="5565" y="4642"/>
                    </a:cubicBezTo>
                    <a:cubicBezTo>
                      <a:pt x="3468" y="6341"/>
                      <a:pt x="1053" y="8122"/>
                      <a:pt x="0" y="8895"/>
                    </a:cubicBezTo>
                    <a:cubicBezTo>
                      <a:pt x="2109" y="5953"/>
                      <a:pt x="4079" y="2743"/>
                      <a:pt x="5648" y="1"/>
                    </a:cubicBezTo>
                    <a:cubicBezTo>
                      <a:pt x="7204" y="549"/>
                      <a:pt x="9981" y="1417"/>
                      <a:pt x="12782" y="1746"/>
                    </a:cubicBezTo>
                    <a:close/>
                  </a:path>
                </a:pathLst>
              </a:custGeom>
              <a:solidFill>
                <a:srgbClr val="202237">
                  <a:alpha val="37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9"/>
              <p:cNvSpPr/>
              <p:nvPr/>
            </p:nvSpPr>
            <p:spPr>
              <a:xfrm>
                <a:off x="3546326" y="3718156"/>
                <a:ext cx="388768" cy="364005"/>
              </a:xfrm>
              <a:custGeom>
                <a:rect b="b" l="l" r="r" t="t"/>
                <a:pathLst>
                  <a:path extrusionOk="0" h="14626" w="15621">
                    <a:moveTo>
                      <a:pt x="15385" y="1"/>
                    </a:moveTo>
                    <a:cubicBezTo>
                      <a:pt x="15479" y="2519"/>
                      <a:pt x="15620" y="13371"/>
                      <a:pt x="11108" y="14050"/>
                    </a:cubicBezTo>
                    <a:cubicBezTo>
                      <a:pt x="7313" y="14625"/>
                      <a:pt x="2322" y="13111"/>
                      <a:pt x="0" y="12293"/>
                    </a:cubicBezTo>
                    <a:cubicBezTo>
                      <a:pt x="539" y="11345"/>
                      <a:pt x="1043" y="10453"/>
                      <a:pt x="1477" y="9645"/>
                    </a:cubicBezTo>
                    <a:lnTo>
                      <a:pt x="1477" y="9645"/>
                    </a:lnTo>
                    <a:cubicBezTo>
                      <a:pt x="1757" y="9493"/>
                      <a:pt x="2051" y="9354"/>
                      <a:pt x="2344" y="9189"/>
                    </a:cubicBezTo>
                    <a:lnTo>
                      <a:pt x="2379" y="9176"/>
                    </a:lnTo>
                    <a:cubicBezTo>
                      <a:pt x="2485" y="9117"/>
                      <a:pt x="2590" y="9048"/>
                      <a:pt x="2708" y="8990"/>
                    </a:cubicBezTo>
                    <a:lnTo>
                      <a:pt x="2708" y="8990"/>
                    </a:lnTo>
                    <a:cubicBezTo>
                      <a:pt x="2883" y="8896"/>
                      <a:pt x="3071" y="8792"/>
                      <a:pt x="3245" y="8698"/>
                    </a:cubicBezTo>
                    <a:lnTo>
                      <a:pt x="3258" y="8687"/>
                    </a:lnTo>
                    <a:lnTo>
                      <a:pt x="3433" y="8593"/>
                    </a:lnTo>
                    <a:lnTo>
                      <a:pt x="3608" y="8488"/>
                    </a:lnTo>
                    <a:lnTo>
                      <a:pt x="3632" y="8475"/>
                    </a:lnTo>
                    <a:lnTo>
                      <a:pt x="3794" y="8381"/>
                    </a:lnTo>
                    <a:lnTo>
                      <a:pt x="3972" y="8276"/>
                    </a:lnTo>
                    <a:lnTo>
                      <a:pt x="4158" y="8171"/>
                    </a:lnTo>
                    <a:lnTo>
                      <a:pt x="4171" y="8159"/>
                    </a:lnTo>
                    <a:cubicBezTo>
                      <a:pt x="4276" y="8100"/>
                      <a:pt x="4370" y="8043"/>
                      <a:pt x="4474" y="7973"/>
                    </a:cubicBezTo>
                    <a:lnTo>
                      <a:pt x="4556" y="7925"/>
                    </a:lnTo>
                    <a:lnTo>
                      <a:pt x="4708" y="7844"/>
                    </a:lnTo>
                    <a:lnTo>
                      <a:pt x="4721" y="7831"/>
                    </a:lnTo>
                    <a:lnTo>
                      <a:pt x="4907" y="7714"/>
                    </a:lnTo>
                    <a:lnTo>
                      <a:pt x="5037" y="7632"/>
                    </a:lnTo>
                    <a:lnTo>
                      <a:pt x="5142" y="7574"/>
                    </a:lnTo>
                    <a:lnTo>
                      <a:pt x="5352" y="7443"/>
                    </a:lnTo>
                    <a:lnTo>
                      <a:pt x="5506" y="7351"/>
                    </a:lnTo>
                    <a:lnTo>
                      <a:pt x="5622" y="7281"/>
                    </a:lnTo>
                    <a:lnTo>
                      <a:pt x="5659" y="7257"/>
                    </a:lnTo>
                    <a:lnTo>
                      <a:pt x="5845" y="7140"/>
                    </a:lnTo>
                    <a:lnTo>
                      <a:pt x="5952" y="7070"/>
                    </a:lnTo>
                    <a:lnTo>
                      <a:pt x="6114" y="6965"/>
                    </a:lnTo>
                    <a:lnTo>
                      <a:pt x="6231" y="6895"/>
                    </a:lnTo>
                    <a:lnTo>
                      <a:pt x="6454" y="6755"/>
                    </a:lnTo>
                    <a:lnTo>
                      <a:pt x="6559" y="6685"/>
                    </a:lnTo>
                    <a:lnTo>
                      <a:pt x="6595" y="6661"/>
                    </a:lnTo>
                    <a:lnTo>
                      <a:pt x="6794" y="6532"/>
                    </a:lnTo>
                    <a:lnTo>
                      <a:pt x="6818" y="6508"/>
                    </a:lnTo>
                    <a:lnTo>
                      <a:pt x="6886" y="6472"/>
                    </a:lnTo>
                    <a:lnTo>
                      <a:pt x="7052" y="6354"/>
                    </a:lnTo>
                    <a:lnTo>
                      <a:pt x="7169" y="6286"/>
                    </a:lnTo>
                    <a:lnTo>
                      <a:pt x="7355" y="6155"/>
                    </a:lnTo>
                    <a:lnTo>
                      <a:pt x="7379" y="6144"/>
                    </a:lnTo>
                    <a:lnTo>
                      <a:pt x="7543" y="6039"/>
                    </a:lnTo>
                    <a:lnTo>
                      <a:pt x="7554" y="6027"/>
                    </a:lnTo>
                    <a:lnTo>
                      <a:pt x="7742" y="5898"/>
                    </a:lnTo>
                    <a:lnTo>
                      <a:pt x="7847" y="5828"/>
                    </a:lnTo>
                    <a:lnTo>
                      <a:pt x="8022" y="5710"/>
                    </a:lnTo>
                    <a:lnTo>
                      <a:pt x="8082" y="5662"/>
                    </a:lnTo>
                    <a:lnTo>
                      <a:pt x="8130" y="5639"/>
                    </a:lnTo>
                    <a:lnTo>
                      <a:pt x="8376" y="5464"/>
                    </a:lnTo>
                    <a:lnTo>
                      <a:pt x="8433" y="5429"/>
                    </a:lnTo>
                    <a:lnTo>
                      <a:pt x="8704" y="5241"/>
                    </a:lnTo>
                    <a:lnTo>
                      <a:pt x="8715" y="5230"/>
                    </a:lnTo>
                    <a:lnTo>
                      <a:pt x="8739" y="5217"/>
                    </a:lnTo>
                    <a:lnTo>
                      <a:pt x="9009" y="5031"/>
                    </a:lnTo>
                    <a:lnTo>
                      <a:pt x="9046" y="5007"/>
                    </a:lnTo>
                    <a:lnTo>
                      <a:pt x="9081" y="4984"/>
                    </a:lnTo>
                    <a:lnTo>
                      <a:pt x="9340" y="4809"/>
                    </a:lnTo>
                    <a:lnTo>
                      <a:pt x="9387" y="4761"/>
                    </a:lnTo>
                    <a:lnTo>
                      <a:pt x="9621" y="4596"/>
                    </a:lnTo>
                    <a:lnTo>
                      <a:pt x="9752" y="4515"/>
                    </a:lnTo>
                    <a:lnTo>
                      <a:pt x="9961" y="4362"/>
                    </a:lnTo>
                    <a:lnTo>
                      <a:pt x="9998" y="4338"/>
                    </a:lnTo>
                    <a:lnTo>
                      <a:pt x="10046" y="4301"/>
                    </a:lnTo>
                    <a:lnTo>
                      <a:pt x="10292" y="4115"/>
                    </a:lnTo>
                    <a:lnTo>
                      <a:pt x="10340" y="4079"/>
                    </a:lnTo>
                    <a:lnTo>
                      <a:pt x="10620" y="3880"/>
                    </a:lnTo>
                    <a:lnTo>
                      <a:pt x="10631" y="3869"/>
                    </a:lnTo>
                    <a:lnTo>
                      <a:pt x="10947" y="3634"/>
                    </a:lnTo>
                    <a:lnTo>
                      <a:pt x="10947" y="3634"/>
                    </a:lnTo>
                    <a:cubicBezTo>
                      <a:pt x="11041" y="3564"/>
                      <a:pt x="11135" y="3505"/>
                      <a:pt x="11227" y="3435"/>
                    </a:cubicBezTo>
                    <a:lnTo>
                      <a:pt x="11310" y="3365"/>
                    </a:lnTo>
                    <a:lnTo>
                      <a:pt x="11532" y="3203"/>
                    </a:lnTo>
                    <a:lnTo>
                      <a:pt x="11567" y="3179"/>
                    </a:lnTo>
                    <a:lnTo>
                      <a:pt x="11580" y="3166"/>
                    </a:lnTo>
                    <a:lnTo>
                      <a:pt x="11615" y="3142"/>
                    </a:lnTo>
                    <a:lnTo>
                      <a:pt x="11850" y="2956"/>
                    </a:lnTo>
                    <a:lnTo>
                      <a:pt x="11885" y="2933"/>
                    </a:lnTo>
                    <a:lnTo>
                      <a:pt x="11943" y="2885"/>
                    </a:lnTo>
                    <a:lnTo>
                      <a:pt x="12189" y="2697"/>
                    </a:lnTo>
                    <a:lnTo>
                      <a:pt x="12226" y="2673"/>
                    </a:lnTo>
                    <a:lnTo>
                      <a:pt x="12505" y="2463"/>
                    </a:lnTo>
                    <a:lnTo>
                      <a:pt x="12505" y="2451"/>
                    </a:lnTo>
                    <a:lnTo>
                      <a:pt x="12505" y="2451"/>
                    </a:lnTo>
                    <a:lnTo>
                      <a:pt x="12518" y="2451"/>
                    </a:lnTo>
                    <a:lnTo>
                      <a:pt x="12798" y="2228"/>
                    </a:lnTo>
                    <a:lnTo>
                      <a:pt x="12822" y="2217"/>
                    </a:lnTo>
                    <a:lnTo>
                      <a:pt x="12879" y="2169"/>
                    </a:lnTo>
                    <a:cubicBezTo>
                      <a:pt x="13067" y="2017"/>
                      <a:pt x="13243" y="1877"/>
                      <a:pt x="13429" y="1724"/>
                    </a:cubicBezTo>
                    <a:cubicBezTo>
                      <a:pt x="13536" y="1643"/>
                      <a:pt x="13628" y="1571"/>
                      <a:pt x="13734" y="1489"/>
                    </a:cubicBezTo>
                    <a:lnTo>
                      <a:pt x="13734" y="1489"/>
                    </a:lnTo>
                    <a:lnTo>
                      <a:pt x="13734" y="1478"/>
                    </a:lnTo>
                    <a:lnTo>
                      <a:pt x="13734" y="1478"/>
                    </a:lnTo>
                    <a:cubicBezTo>
                      <a:pt x="13827" y="1408"/>
                      <a:pt x="13920" y="1325"/>
                      <a:pt x="14014" y="1242"/>
                    </a:cubicBezTo>
                    <a:lnTo>
                      <a:pt x="14025" y="1242"/>
                    </a:lnTo>
                    <a:lnTo>
                      <a:pt x="14025" y="1242"/>
                    </a:lnTo>
                    <a:lnTo>
                      <a:pt x="14038" y="1231"/>
                    </a:lnTo>
                    <a:cubicBezTo>
                      <a:pt x="14119" y="1150"/>
                      <a:pt x="14213" y="1079"/>
                      <a:pt x="14308" y="996"/>
                    </a:cubicBezTo>
                    <a:lnTo>
                      <a:pt x="14308" y="996"/>
                    </a:lnTo>
                    <a:lnTo>
                      <a:pt x="14308" y="996"/>
                    </a:lnTo>
                    <a:cubicBezTo>
                      <a:pt x="14402" y="915"/>
                      <a:pt x="14485" y="843"/>
                      <a:pt x="14566" y="762"/>
                    </a:cubicBezTo>
                    <a:lnTo>
                      <a:pt x="14603" y="738"/>
                    </a:lnTo>
                    <a:cubicBezTo>
                      <a:pt x="14684" y="668"/>
                      <a:pt x="14768" y="586"/>
                      <a:pt x="14849" y="516"/>
                    </a:cubicBezTo>
                    <a:lnTo>
                      <a:pt x="14873" y="492"/>
                    </a:lnTo>
                    <a:cubicBezTo>
                      <a:pt x="14943" y="422"/>
                      <a:pt x="15026" y="363"/>
                      <a:pt x="15095" y="293"/>
                    </a:cubicBezTo>
                    <a:lnTo>
                      <a:pt x="15143" y="245"/>
                    </a:lnTo>
                    <a:lnTo>
                      <a:pt x="15167" y="222"/>
                    </a:lnTo>
                    <a:cubicBezTo>
                      <a:pt x="15237" y="161"/>
                      <a:pt x="15296" y="104"/>
                      <a:pt x="15353" y="4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9"/>
              <p:cNvSpPr/>
              <p:nvPr/>
            </p:nvSpPr>
            <p:spPr>
              <a:xfrm>
                <a:off x="3546924" y="3718156"/>
                <a:ext cx="384636" cy="307410"/>
              </a:xfrm>
              <a:custGeom>
                <a:rect b="b" l="l" r="r" t="t"/>
                <a:pathLst>
                  <a:path extrusionOk="0" h="12352" w="15455">
                    <a:moveTo>
                      <a:pt x="15361" y="1"/>
                    </a:moveTo>
                    <a:cubicBezTo>
                      <a:pt x="15409" y="1020"/>
                      <a:pt x="15455" y="3411"/>
                      <a:pt x="15186" y="5930"/>
                    </a:cubicBezTo>
                    <a:cubicBezTo>
                      <a:pt x="11238" y="9057"/>
                      <a:pt x="787" y="12173"/>
                      <a:pt x="165" y="12351"/>
                    </a:cubicBezTo>
                    <a:lnTo>
                      <a:pt x="48" y="12315"/>
                    </a:lnTo>
                    <a:cubicBezTo>
                      <a:pt x="37" y="12304"/>
                      <a:pt x="13" y="12278"/>
                      <a:pt x="0" y="12258"/>
                    </a:cubicBezTo>
                    <a:cubicBezTo>
                      <a:pt x="526" y="11320"/>
                      <a:pt x="1019" y="10440"/>
                      <a:pt x="1453" y="9644"/>
                    </a:cubicBezTo>
                    <a:lnTo>
                      <a:pt x="1453" y="9644"/>
                    </a:lnTo>
                    <a:cubicBezTo>
                      <a:pt x="1733" y="9491"/>
                      <a:pt x="2027" y="9351"/>
                      <a:pt x="2320" y="9187"/>
                    </a:cubicBezTo>
                    <a:lnTo>
                      <a:pt x="2355" y="9175"/>
                    </a:lnTo>
                    <a:cubicBezTo>
                      <a:pt x="2461" y="9116"/>
                      <a:pt x="2566" y="9046"/>
                      <a:pt x="2684" y="8989"/>
                    </a:cubicBezTo>
                    <a:lnTo>
                      <a:pt x="2684" y="8989"/>
                    </a:lnTo>
                    <a:cubicBezTo>
                      <a:pt x="2859" y="8895"/>
                      <a:pt x="3047" y="8790"/>
                      <a:pt x="3221" y="8696"/>
                    </a:cubicBezTo>
                    <a:lnTo>
                      <a:pt x="3234" y="8683"/>
                    </a:lnTo>
                    <a:lnTo>
                      <a:pt x="3409" y="8591"/>
                    </a:lnTo>
                    <a:lnTo>
                      <a:pt x="3584" y="8485"/>
                    </a:lnTo>
                    <a:lnTo>
                      <a:pt x="3608" y="8474"/>
                    </a:lnTo>
                    <a:lnTo>
                      <a:pt x="3770" y="8380"/>
                    </a:lnTo>
                    <a:lnTo>
                      <a:pt x="3948" y="8275"/>
                    </a:lnTo>
                    <a:lnTo>
                      <a:pt x="4134" y="8170"/>
                    </a:lnTo>
                    <a:lnTo>
                      <a:pt x="4147" y="8157"/>
                    </a:lnTo>
                    <a:cubicBezTo>
                      <a:pt x="4252" y="8098"/>
                      <a:pt x="4346" y="8039"/>
                      <a:pt x="4450" y="7971"/>
                    </a:cubicBezTo>
                    <a:lnTo>
                      <a:pt x="4532" y="7923"/>
                    </a:lnTo>
                    <a:lnTo>
                      <a:pt x="4684" y="7841"/>
                    </a:lnTo>
                    <a:lnTo>
                      <a:pt x="4697" y="7830"/>
                    </a:lnTo>
                    <a:lnTo>
                      <a:pt x="4883" y="7712"/>
                    </a:lnTo>
                    <a:lnTo>
                      <a:pt x="5013" y="7631"/>
                    </a:lnTo>
                    <a:lnTo>
                      <a:pt x="5118" y="7570"/>
                    </a:lnTo>
                    <a:lnTo>
                      <a:pt x="5328" y="7442"/>
                    </a:lnTo>
                    <a:lnTo>
                      <a:pt x="5482" y="7348"/>
                    </a:lnTo>
                    <a:lnTo>
                      <a:pt x="5598" y="7279"/>
                    </a:lnTo>
                    <a:lnTo>
                      <a:pt x="5635" y="7256"/>
                    </a:lnTo>
                    <a:lnTo>
                      <a:pt x="5821" y="7138"/>
                    </a:lnTo>
                    <a:lnTo>
                      <a:pt x="5928" y="7068"/>
                    </a:lnTo>
                    <a:lnTo>
                      <a:pt x="6090" y="6963"/>
                    </a:lnTo>
                    <a:lnTo>
                      <a:pt x="6207" y="6893"/>
                    </a:lnTo>
                    <a:lnTo>
                      <a:pt x="6430" y="6752"/>
                    </a:lnTo>
                    <a:lnTo>
                      <a:pt x="6535" y="6683"/>
                    </a:lnTo>
                    <a:lnTo>
                      <a:pt x="6571" y="6659"/>
                    </a:lnTo>
                    <a:lnTo>
                      <a:pt x="6770" y="6529"/>
                    </a:lnTo>
                    <a:lnTo>
                      <a:pt x="6794" y="6505"/>
                    </a:lnTo>
                    <a:lnTo>
                      <a:pt x="6862" y="6470"/>
                    </a:lnTo>
                    <a:lnTo>
                      <a:pt x="7028" y="6353"/>
                    </a:lnTo>
                    <a:lnTo>
                      <a:pt x="7145" y="6283"/>
                    </a:lnTo>
                    <a:lnTo>
                      <a:pt x="7331" y="6154"/>
                    </a:lnTo>
                    <a:lnTo>
                      <a:pt x="7355" y="6143"/>
                    </a:lnTo>
                    <a:lnTo>
                      <a:pt x="7519" y="6036"/>
                    </a:lnTo>
                    <a:lnTo>
                      <a:pt x="7530" y="6025"/>
                    </a:lnTo>
                    <a:lnTo>
                      <a:pt x="7718" y="5896"/>
                    </a:lnTo>
                    <a:lnTo>
                      <a:pt x="7823" y="5826"/>
                    </a:lnTo>
                    <a:lnTo>
                      <a:pt x="7998" y="5709"/>
                    </a:lnTo>
                    <a:lnTo>
                      <a:pt x="8058" y="5661"/>
                    </a:lnTo>
                    <a:lnTo>
                      <a:pt x="8106" y="5637"/>
                    </a:lnTo>
                    <a:lnTo>
                      <a:pt x="8352" y="5462"/>
                    </a:lnTo>
                    <a:lnTo>
                      <a:pt x="8409" y="5427"/>
                    </a:lnTo>
                    <a:lnTo>
                      <a:pt x="8680" y="5240"/>
                    </a:lnTo>
                    <a:lnTo>
                      <a:pt x="8691" y="5228"/>
                    </a:lnTo>
                    <a:lnTo>
                      <a:pt x="8715" y="5216"/>
                    </a:lnTo>
                    <a:lnTo>
                      <a:pt x="8985" y="5030"/>
                    </a:lnTo>
                    <a:lnTo>
                      <a:pt x="9022" y="5006"/>
                    </a:lnTo>
                    <a:lnTo>
                      <a:pt x="9057" y="4982"/>
                    </a:lnTo>
                    <a:lnTo>
                      <a:pt x="9316" y="4807"/>
                    </a:lnTo>
                    <a:lnTo>
                      <a:pt x="9363" y="4759"/>
                    </a:lnTo>
                    <a:lnTo>
                      <a:pt x="9597" y="4594"/>
                    </a:lnTo>
                    <a:lnTo>
                      <a:pt x="9728" y="4513"/>
                    </a:lnTo>
                    <a:lnTo>
                      <a:pt x="9937" y="4359"/>
                    </a:lnTo>
                    <a:lnTo>
                      <a:pt x="9974" y="4335"/>
                    </a:lnTo>
                    <a:lnTo>
                      <a:pt x="10022" y="4300"/>
                    </a:lnTo>
                    <a:lnTo>
                      <a:pt x="10268" y="4112"/>
                    </a:lnTo>
                    <a:lnTo>
                      <a:pt x="10316" y="4077"/>
                    </a:lnTo>
                    <a:lnTo>
                      <a:pt x="10596" y="3879"/>
                    </a:lnTo>
                    <a:lnTo>
                      <a:pt x="10607" y="3866"/>
                    </a:lnTo>
                    <a:lnTo>
                      <a:pt x="10923" y="3632"/>
                    </a:lnTo>
                    <a:lnTo>
                      <a:pt x="10923" y="3632"/>
                    </a:lnTo>
                    <a:cubicBezTo>
                      <a:pt x="11017" y="3562"/>
                      <a:pt x="11111" y="3503"/>
                      <a:pt x="11203" y="3433"/>
                    </a:cubicBezTo>
                    <a:lnTo>
                      <a:pt x="11286" y="3363"/>
                    </a:lnTo>
                    <a:lnTo>
                      <a:pt x="11508" y="3201"/>
                    </a:lnTo>
                    <a:lnTo>
                      <a:pt x="11543" y="3177"/>
                    </a:lnTo>
                    <a:lnTo>
                      <a:pt x="11556" y="3165"/>
                    </a:lnTo>
                    <a:lnTo>
                      <a:pt x="11591" y="3141"/>
                    </a:lnTo>
                    <a:lnTo>
                      <a:pt x="11826" y="2955"/>
                    </a:lnTo>
                    <a:lnTo>
                      <a:pt x="11861" y="2931"/>
                    </a:lnTo>
                    <a:lnTo>
                      <a:pt x="11919" y="2883"/>
                    </a:lnTo>
                    <a:lnTo>
                      <a:pt x="12165" y="2696"/>
                    </a:lnTo>
                    <a:lnTo>
                      <a:pt x="12202" y="2672"/>
                    </a:lnTo>
                    <a:lnTo>
                      <a:pt x="12481" y="2462"/>
                    </a:lnTo>
                    <a:lnTo>
                      <a:pt x="12481" y="2449"/>
                    </a:lnTo>
                    <a:lnTo>
                      <a:pt x="12481" y="2449"/>
                    </a:lnTo>
                    <a:lnTo>
                      <a:pt x="12494" y="2449"/>
                    </a:lnTo>
                    <a:lnTo>
                      <a:pt x="12774" y="2227"/>
                    </a:lnTo>
                    <a:lnTo>
                      <a:pt x="12798" y="2215"/>
                    </a:lnTo>
                    <a:lnTo>
                      <a:pt x="12855" y="2168"/>
                    </a:lnTo>
                    <a:cubicBezTo>
                      <a:pt x="13043" y="2014"/>
                      <a:pt x="13219" y="1875"/>
                      <a:pt x="13405" y="1723"/>
                    </a:cubicBezTo>
                    <a:cubicBezTo>
                      <a:pt x="13512" y="1640"/>
                      <a:pt x="13604" y="1568"/>
                      <a:pt x="13710" y="1487"/>
                    </a:cubicBezTo>
                    <a:lnTo>
                      <a:pt x="13710" y="1487"/>
                    </a:lnTo>
                    <a:lnTo>
                      <a:pt x="13710" y="1476"/>
                    </a:lnTo>
                    <a:lnTo>
                      <a:pt x="13710" y="1476"/>
                    </a:lnTo>
                    <a:cubicBezTo>
                      <a:pt x="13803" y="1406"/>
                      <a:pt x="13896" y="1322"/>
                      <a:pt x="13990" y="1241"/>
                    </a:cubicBezTo>
                    <a:lnTo>
                      <a:pt x="14001" y="1241"/>
                    </a:lnTo>
                    <a:lnTo>
                      <a:pt x="14001" y="1241"/>
                    </a:lnTo>
                    <a:lnTo>
                      <a:pt x="14014" y="1230"/>
                    </a:lnTo>
                    <a:cubicBezTo>
                      <a:pt x="14095" y="1147"/>
                      <a:pt x="14189" y="1075"/>
                      <a:pt x="14284" y="994"/>
                    </a:cubicBezTo>
                    <a:lnTo>
                      <a:pt x="14284" y="994"/>
                    </a:lnTo>
                    <a:lnTo>
                      <a:pt x="14284" y="994"/>
                    </a:lnTo>
                    <a:cubicBezTo>
                      <a:pt x="14378" y="913"/>
                      <a:pt x="14461" y="842"/>
                      <a:pt x="14542" y="761"/>
                    </a:cubicBezTo>
                    <a:lnTo>
                      <a:pt x="14579" y="737"/>
                    </a:lnTo>
                    <a:cubicBezTo>
                      <a:pt x="14660" y="667"/>
                      <a:pt x="14744" y="583"/>
                      <a:pt x="14825" y="514"/>
                    </a:cubicBezTo>
                    <a:lnTo>
                      <a:pt x="14849" y="490"/>
                    </a:lnTo>
                    <a:cubicBezTo>
                      <a:pt x="14919" y="420"/>
                      <a:pt x="15002" y="360"/>
                      <a:pt x="15071" y="292"/>
                    </a:cubicBezTo>
                    <a:lnTo>
                      <a:pt x="15119" y="244"/>
                    </a:lnTo>
                    <a:lnTo>
                      <a:pt x="15143" y="220"/>
                    </a:lnTo>
                    <a:cubicBezTo>
                      <a:pt x="15213" y="160"/>
                      <a:pt x="15272" y="102"/>
                      <a:pt x="15329" y="42"/>
                    </a:cubicBezTo>
                    <a:close/>
                  </a:path>
                </a:pathLst>
              </a:custGeom>
              <a:solidFill>
                <a:srgbClr val="202237">
                  <a:alpha val="37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9"/>
              <p:cNvSpPr/>
              <p:nvPr/>
            </p:nvSpPr>
            <p:spPr>
              <a:xfrm>
                <a:off x="2443213" y="3251864"/>
                <a:ext cx="1755440" cy="1384865"/>
              </a:xfrm>
              <a:custGeom>
                <a:rect b="b" l="l" r="r" t="t"/>
                <a:pathLst>
                  <a:path extrusionOk="0" h="55645" w="70535">
                    <a:moveTo>
                      <a:pt x="57213" y="0"/>
                    </a:moveTo>
                    <a:cubicBezTo>
                      <a:pt x="57213" y="0"/>
                      <a:pt x="35045" y="2486"/>
                      <a:pt x="29304" y="6047"/>
                    </a:cubicBezTo>
                    <a:cubicBezTo>
                      <a:pt x="24512" y="9035"/>
                      <a:pt x="5941" y="32949"/>
                      <a:pt x="1" y="40683"/>
                    </a:cubicBezTo>
                    <a:cubicBezTo>
                      <a:pt x="3691" y="44690"/>
                      <a:pt x="9971" y="51474"/>
                      <a:pt x="13989" y="55644"/>
                    </a:cubicBezTo>
                    <a:cubicBezTo>
                      <a:pt x="18102" y="54377"/>
                      <a:pt x="29210" y="50569"/>
                      <a:pt x="34576" y="44957"/>
                    </a:cubicBezTo>
                    <a:cubicBezTo>
                      <a:pt x="41241" y="37974"/>
                      <a:pt x="47910" y="24335"/>
                      <a:pt x="47910" y="24335"/>
                    </a:cubicBezTo>
                    <a:cubicBezTo>
                      <a:pt x="47910" y="24335"/>
                      <a:pt x="50698" y="11167"/>
                      <a:pt x="53182" y="11001"/>
                    </a:cubicBezTo>
                    <a:cubicBezTo>
                      <a:pt x="55654" y="10849"/>
                      <a:pt x="60623" y="13638"/>
                      <a:pt x="61243" y="15348"/>
                    </a:cubicBezTo>
                    <a:cubicBezTo>
                      <a:pt x="61863" y="17048"/>
                      <a:pt x="60928" y="22471"/>
                      <a:pt x="65579" y="22637"/>
                    </a:cubicBezTo>
                    <a:cubicBezTo>
                      <a:pt x="70230" y="22789"/>
                      <a:pt x="70535" y="14259"/>
                      <a:pt x="69304" y="11165"/>
                    </a:cubicBezTo>
                    <a:cubicBezTo>
                      <a:pt x="68063" y="8062"/>
                      <a:pt x="62943" y="155"/>
                      <a:pt x="572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9"/>
              <p:cNvSpPr/>
              <p:nvPr/>
            </p:nvSpPr>
            <p:spPr>
              <a:xfrm>
                <a:off x="3276247" y="3437051"/>
                <a:ext cx="312039" cy="205073"/>
              </a:xfrm>
              <a:custGeom>
                <a:rect b="b" l="l" r="r" t="t"/>
                <a:pathLst>
                  <a:path extrusionOk="0" h="8240" w="12538">
                    <a:moveTo>
                      <a:pt x="11250" y="6844"/>
                    </a:moveTo>
                    <a:cubicBezTo>
                      <a:pt x="10582" y="7090"/>
                      <a:pt x="8413" y="7815"/>
                      <a:pt x="6047" y="8004"/>
                    </a:cubicBezTo>
                    <a:cubicBezTo>
                      <a:pt x="3177" y="8240"/>
                      <a:pt x="1" y="6693"/>
                      <a:pt x="1" y="6693"/>
                    </a:cubicBezTo>
                    <a:cubicBezTo>
                      <a:pt x="1" y="6693"/>
                      <a:pt x="5039" y="1724"/>
                      <a:pt x="8450" y="716"/>
                    </a:cubicBezTo>
                    <a:cubicBezTo>
                      <a:pt x="10043" y="247"/>
                      <a:pt x="11472" y="61"/>
                      <a:pt x="12538" y="1"/>
                    </a:cubicBezTo>
                    <a:lnTo>
                      <a:pt x="12479" y="118"/>
                    </a:lnTo>
                    <a:cubicBezTo>
                      <a:pt x="12455" y="179"/>
                      <a:pt x="12420" y="223"/>
                      <a:pt x="12396" y="284"/>
                    </a:cubicBezTo>
                    <a:lnTo>
                      <a:pt x="12361" y="353"/>
                    </a:lnTo>
                    <a:cubicBezTo>
                      <a:pt x="12325" y="422"/>
                      <a:pt x="12301" y="482"/>
                      <a:pt x="12280" y="540"/>
                    </a:cubicBezTo>
                    <a:lnTo>
                      <a:pt x="12232" y="609"/>
                    </a:lnTo>
                    <a:cubicBezTo>
                      <a:pt x="12209" y="679"/>
                      <a:pt x="12185" y="738"/>
                      <a:pt x="12162" y="795"/>
                    </a:cubicBezTo>
                    <a:lnTo>
                      <a:pt x="12150" y="819"/>
                    </a:lnTo>
                    <a:cubicBezTo>
                      <a:pt x="11321" y="2708"/>
                      <a:pt x="11018" y="4793"/>
                      <a:pt x="11250" y="6844"/>
                    </a:cubicBezTo>
                    <a:close/>
                  </a:path>
                </a:pathLst>
              </a:custGeom>
              <a:solidFill>
                <a:srgbClr val="202237">
                  <a:alpha val="37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9"/>
              <p:cNvSpPr/>
              <p:nvPr/>
            </p:nvSpPr>
            <p:spPr>
              <a:xfrm>
                <a:off x="3527337" y="3071703"/>
                <a:ext cx="787391" cy="782139"/>
              </a:xfrm>
              <a:custGeom>
                <a:rect b="b" l="l" r="r" t="t"/>
                <a:pathLst>
                  <a:path extrusionOk="0" h="31427" w="31638">
                    <a:moveTo>
                      <a:pt x="16008" y="0"/>
                    </a:moveTo>
                    <a:lnTo>
                      <a:pt x="31637" y="17000"/>
                    </a:lnTo>
                    <a:lnTo>
                      <a:pt x="20622" y="27124"/>
                    </a:lnTo>
                    <a:cubicBezTo>
                      <a:pt x="15948" y="31426"/>
                      <a:pt x="8600" y="31108"/>
                      <a:pt x="4301" y="26434"/>
                    </a:cubicBezTo>
                    <a:lnTo>
                      <a:pt x="4301" y="26434"/>
                    </a:lnTo>
                    <a:cubicBezTo>
                      <a:pt x="0" y="21757"/>
                      <a:pt x="318" y="14410"/>
                      <a:pt x="4993" y="101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9"/>
              <p:cNvSpPr/>
              <p:nvPr/>
            </p:nvSpPr>
            <p:spPr>
              <a:xfrm>
                <a:off x="3705781" y="3071703"/>
                <a:ext cx="608947" cy="772757"/>
              </a:xfrm>
              <a:custGeom>
                <a:rect b="b" l="l" r="r" t="t"/>
                <a:pathLst>
                  <a:path extrusionOk="0" h="31050" w="24468">
                    <a:moveTo>
                      <a:pt x="8838" y="0"/>
                    </a:moveTo>
                    <a:lnTo>
                      <a:pt x="24467" y="17000"/>
                    </a:lnTo>
                    <a:lnTo>
                      <a:pt x="20882" y="20293"/>
                    </a:lnTo>
                    <a:lnTo>
                      <a:pt x="13452" y="27125"/>
                    </a:lnTo>
                    <a:cubicBezTo>
                      <a:pt x="9704" y="30569"/>
                      <a:pt x="4230" y="31049"/>
                      <a:pt x="1" y="28694"/>
                    </a:cubicBezTo>
                    <a:cubicBezTo>
                      <a:pt x="2392" y="28566"/>
                      <a:pt x="4291" y="28860"/>
                      <a:pt x="6739" y="27416"/>
                    </a:cubicBezTo>
                    <a:cubicBezTo>
                      <a:pt x="11425" y="24653"/>
                      <a:pt x="16475" y="19156"/>
                      <a:pt x="18421" y="17527"/>
                    </a:cubicBezTo>
                    <a:lnTo>
                      <a:pt x="5240" y="3303"/>
                    </a:lnTo>
                    <a:close/>
                  </a:path>
                </a:pathLst>
              </a:custGeom>
              <a:solidFill>
                <a:srgbClr val="202237">
                  <a:alpha val="37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9"/>
              <p:cNvSpPr/>
              <p:nvPr/>
            </p:nvSpPr>
            <p:spPr>
              <a:xfrm>
                <a:off x="3730096" y="3354276"/>
                <a:ext cx="281726" cy="281403"/>
              </a:xfrm>
              <a:custGeom>
                <a:rect b="b" l="l" r="r" t="t"/>
                <a:pathLst>
                  <a:path extrusionOk="0" h="11307" w="11320">
                    <a:moveTo>
                      <a:pt x="5659" y="11307"/>
                    </a:moveTo>
                    <a:cubicBezTo>
                      <a:pt x="8775" y="11307"/>
                      <a:pt x="11319" y="8764"/>
                      <a:pt x="11319" y="5648"/>
                    </a:cubicBezTo>
                    <a:cubicBezTo>
                      <a:pt x="11319" y="2532"/>
                      <a:pt x="8777" y="0"/>
                      <a:pt x="5659" y="0"/>
                    </a:cubicBezTo>
                    <a:cubicBezTo>
                      <a:pt x="2542" y="0"/>
                      <a:pt x="0" y="2530"/>
                      <a:pt x="0" y="5648"/>
                    </a:cubicBezTo>
                    <a:cubicBezTo>
                      <a:pt x="0" y="8767"/>
                      <a:pt x="2539" y="11307"/>
                      <a:pt x="5659" y="11307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9"/>
              <p:cNvSpPr/>
              <p:nvPr/>
            </p:nvSpPr>
            <p:spPr>
              <a:xfrm>
                <a:off x="3846071" y="3008115"/>
                <a:ext cx="523185" cy="557281"/>
              </a:xfrm>
              <a:custGeom>
                <a:rect b="b" l="l" r="r" t="t"/>
                <a:pathLst>
                  <a:path extrusionOk="0" h="22392" w="21022">
                    <a:moveTo>
                      <a:pt x="4571" y="1078"/>
                    </a:moveTo>
                    <a:lnTo>
                      <a:pt x="20096" y="17962"/>
                    </a:lnTo>
                    <a:cubicBezTo>
                      <a:pt x="21021" y="18969"/>
                      <a:pt x="20950" y="20539"/>
                      <a:pt x="19954" y="21465"/>
                    </a:cubicBezTo>
                    <a:lnTo>
                      <a:pt x="19954" y="21465"/>
                    </a:lnTo>
                    <a:cubicBezTo>
                      <a:pt x="18946" y="22392"/>
                      <a:pt x="17364" y="22320"/>
                      <a:pt x="16450" y="21325"/>
                    </a:cubicBezTo>
                    <a:lnTo>
                      <a:pt x="927" y="4428"/>
                    </a:lnTo>
                    <a:cubicBezTo>
                      <a:pt x="0" y="3420"/>
                      <a:pt x="72" y="1851"/>
                      <a:pt x="1067" y="924"/>
                    </a:cubicBezTo>
                    <a:lnTo>
                      <a:pt x="1067" y="924"/>
                    </a:lnTo>
                    <a:cubicBezTo>
                      <a:pt x="2075" y="0"/>
                      <a:pt x="3657" y="70"/>
                      <a:pt x="4571" y="10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9"/>
              <p:cNvSpPr/>
              <p:nvPr/>
            </p:nvSpPr>
            <p:spPr>
              <a:xfrm>
                <a:off x="3184139" y="3358034"/>
                <a:ext cx="883581" cy="661634"/>
              </a:xfrm>
              <a:custGeom>
                <a:rect b="b" l="l" r="r" t="t"/>
                <a:pathLst>
                  <a:path extrusionOk="0" h="26585" w="35503">
                    <a:moveTo>
                      <a:pt x="23330" y="5273"/>
                    </a:moveTo>
                    <a:cubicBezTo>
                      <a:pt x="23330" y="5273"/>
                      <a:pt x="29294" y="0"/>
                      <a:pt x="32399" y="2870"/>
                    </a:cubicBezTo>
                    <a:cubicBezTo>
                      <a:pt x="35503" y="5731"/>
                      <a:pt x="34496" y="11000"/>
                      <a:pt x="27981" y="16191"/>
                    </a:cubicBezTo>
                    <a:cubicBezTo>
                      <a:pt x="21466" y="21382"/>
                      <a:pt x="13804" y="25964"/>
                      <a:pt x="9925" y="26268"/>
                    </a:cubicBezTo>
                    <a:cubicBezTo>
                      <a:pt x="6047" y="26585"/>
                      <a:pt x="0" y="13556"/>
                      <a:pt x="0" y="13556"/>
                    </a:cubicBezTo>
                    <a:cubicBezTo>
                      <a:pt x="0" y="13556"/>
                      <a:pt x="15035" y="12326"/>
                      <a:pt x="23330" y="52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9"/>
              <p:cNvSpPr/>
              <p:nvPr/>
            </p:nvSpPr>
            <p:spPr>
              <a:xfrm>
                <a:off x="3783977" y="3404399"/>
                <a:ext cx="253429" cy="245316"/>
              </a:xfrm>
              <a:custGeom>
                <a:rect b="b" l="l" r="r" t="t"/>
                <a:pathLst>
                  <a:path extrusionOk="0" h="9857" w="10183">
                    <a:moveTo>
                      <a:pt x="4688" y="317"/>
                    </a:moveTo>
                    <a:cubicBezTo>
                      <a:pt x="5987" y="1"/>
                      <a:pt x="7289" y="71"/>
                      <a:pt x="8297" y="1009"/>
                    </a:cubicBezTo>
                    <a:cubicBezTo>
                      <a:pt x="9609" y="2216"/>
                      <a:pt x="10183" y="3869"/>
                      <a:pt x="9914" y="5768"/>
                    </a:cubicBezTo>
                    <a:cubicBezTo>
                      <a:pt x="8733" y="7195"/>
                      <a:pt x="6353" y="9857"/>
                      <a:pt x="5039" y="9680"/>
                    </a:cubicBezTo>
                    <a:cubicBezTo>
                      <a:pt x="3258" y="9458"/>
                      <a:pt x="1" y="5346"/>
                      <a:pt x="1325" y="3481"/>
                    </a:cubicBezTo>
                    <a:cubicBezTo>
                      <a:pt x="2087" y="2402"/>
                      <a:pt x="3422" y="1173"/>
                      <a:pt x="4688" y="3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9"/>
              <p:cNvSpPr/>
              <p:nvPr/>
            </p:nvSpPr>
            <p:spPr>
              <a:xfrm>
                <a:off x="2112806" y="4182955"/>
                <a:ext cx="772483" cy="760836"/>
              </a:xfrm>
              <a:custGeom>
                <a:rect b="b" l="l" r="r" t="t"/>
                <a:pathLst>
                  <a:path extrusionOk="0" h="30571" w="31039">
                    <a:moveTo>
                      <a:pt x="31038" y="21866"/>
                    </a:moveTo>
                    <a:lnTo>
                      <a:pt x="21149" y="30571"/>
                    </a:lnTo>
                    <a:lnTo>
                      <a:pt x="0" y="9421"/>
                    </a:lnTo>
                    <a:lnTo>
                      <a:pt x="10264" y="0"/>
                    </a:lnTo>
                    <a:cubicBezTo>
                      <a:pt x="10265" y="0"/>
                      <a:pt x="30722" y="22322"/>
                      <a:pt x="31038" y="218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9"/>
              <p:cNvSpPr/>
              <p:nvPr/>
            </p:nvSpPr>
            <p:spPr>
              <a:xfrm>
                <a:off x="2591891" y="4669033"/>
                <a:ext cx="137080" cy="135089"/>
              </a:xfrm>
              <a:custGeom>
                <a:rect b="b" l="l" r="r" t="t"/>
                <a:pathLst>
                  <a:path extrusionOk="0" h="5428" w="5508">
                    <a:moveTo>
                      <a:pt x="2756" y="5427"/>
                    </a:moveTo>
                    <a:cubicBezTo>
                      <a:pt x="4277" y="5427"/>
                      <a:pt x="5508" y="4208"/>
                      <a:pt x="5508" y="2719"/>
                    </a:cubicBezTo>
                    <a:cubicBezTo>
                      <a:pt x="5508" y="1218"/>
                      <a:pt x="4277" y="0"/>
                      <a:pt x="2756" y="0"/>
                    </a:cubicBezTo>
                    <a:cubicBezTo>
                      <a:pt x="1245" y="0"/>
                      <a:pt x="2" y="1218"/>
                      <a:pt x="2" y="2719"/>
                    </a:cubicBezTo>
                    <a:cubicBezTo>
                      <a:pt x="0" y="4208"/>
                      <a:pt x="1242" y="5427"/>
                      <a:pt x="2756" y="54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9"/>
              <p:cNvSpPr/>
              <p:nvPr/>
            </p:nvSpPr>
            <p:spPr>
              <a:xfrm>
                <a:off x="1696687" y="4418540"/>
                <a:ext cx="1065210" cy="1752329"/>
              </a:xfrm>
              <a:custGeom>
                <a:rect b="b" l="l" r="r" t="t"/>
                <a:pathLst>
                  <a:path extrusionOk="0" h="70410" w="42801">
                    <a:moveTo>
                      <a:pt x="42801" y="26037"/>
                    </a:moveTo>
                    <a:lnTo>
                      <a:pt x="16744" y="1"/>
                    </a:lnTo>
                    <a:lnTo>
                      <a:pt x="0" y="54875"/>
                    </a:lnTo>
                    <a:lnTo>
                      <a:pt x="9836" y="70409"/>
                    </a:lnTo>
                    <a:cubicBezTo>
                      <a:pt x="17965" y="59396"/>
                      <a:pt x="42557" y="26272"/>
                      <a:pt x="42801" y="260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9"/>
              <p:cNvSpPr/>
              <p:nvPr/>
            </p:nvSpPr>
            <p:spPr>
              <a:xfrm>
                <a:off x="1325590" y="4418590"/>
                <a:ext cx="1091367" cy="1366274"/>
              </a:xfrm>
              <a:custGeom>
                <a:rect b="b" l="l" r="r" t="t"/>
                <a:pathLst>
                  <a:path extrusionOk="0" h="54898" w="43852">
                    <a:moveTo>
                      <a:pt x="43852" y="12186"/>
                    </a:moveTo>
                    <a:lnTo>
                      <a:pt x="31655" y="1"/>
                    </a:lnTo>
                    <a:lnTo>
                      <a:pt x="0" y="29412"/>
                    </a:lnTo>
                    <a:lnTo>
                      <a:pt x="14897" y="548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9" name="Google Shape;519;p39"/>
            <p:cNvSpPr/>
            <p:nvPr/>
          </p:nvSpPr>
          <p:spPr>
            <a:xfrm>
              <a:off x="2393289" y="5084007"/>
              <a:ext cx="163959" cy="161595"/>
            </a:xfrm>
            <a:custGeom>
              <a:rect b="b" l="l" r="r" t="t"/>
              <a:pathLst>
                <a:path extrusionOk="0" h="6493" w="6588">
                  <a:moveTo>
                    <a:pt x="3294" y="6492"/>
                  </a:moveTo>
                  <a:cubicBezTo>
                    <a:pt x="5110" y="6492"/>
                    <a:pt x="6587" y="5039"/>
                    <a:pt x="6587" y="3247"/>
                  </a:cubicBezTo>
                  <a:cubicBezTo>
                    <a:pt x="6587" y="1466"/>
                    <a:pt x="5110" y="0"/>
                    <a:pt x="3294" y="0"/>
                  </a:cubicBezTo>
                  <a:cubicBezTo>
                    <a:pt x="1477" y="0"/>
                    <a:pt x="0" y="1466"/>
                    <a:pt x="0" y="3247"/>
                  </a:cubicBezTo>
                  <a:cubicBezTo>
                    <a:pt x="3" y="5039"/>
                    <a:pt x="1477" y="6492"/>
                    <a:pt x="3294" y="64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2211933" y="5334798"/>
              <a:ext cx="164233" cy="161595"/>
            </a:xfrm>
            <a:custGeom>
              <a:rect b="b" l="l" r="r" t="t"/>
              <a:pathLst>
                <a:path extrusionOk="0" h="6493" w="6599">
                  <a:moveTo>
                    <a:pt x="3304" y="6492"/>
                  </a:moveTo>
                  <a:cubicBezTo>
                    <a:pt x="5109" y="6492"/>
                    <a:pt x="6599" y="5039"/>
                    <a:pt x="6599" y="3246"/>
                  </a:cubicBezTo>
                  <a:cubicBezTo>
                    <a:pt x="6599" y="1454"/>
                    <a:pt x="5109" y="1"/>
                    <a:pt x="3304" y="1"/>
                  </a:cubicBezTo>
                  <a:cubicBezTo>
                    <a:pt x="1488" y="1"/>
                    <a:pt x="0" y="1454"/>
                    <a:pt x="0" y="3246"/>
                  </a:cubicBezTo>
                  <a:cubicBezTo>
                    <a:pt x="2" y="5039"/>
                    <a:pt x="1488" y="6492"/>
                    <a:pt x="3304" y="64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1" name="Google Shape;521;p39"/>
            <p:cNvGrpSpPr/>
            <p:nvPr/>
          </p:nvGrpSpPr>
          <p:grpSpPr>
            <a:xfrm>
              <a:off x="5103738" y="3939488"/>
              <a:ext cx="101550" cy="101500"/>
              <a:chOff x="3258600" y="2392325"/>
              <a:chExt cx="101550" cy="101500"/>
            </a:xfrm>
          </p:grpSpPr>
          <p:sp>
            <p:nvSpPr>
              <p:cNvPr id="522" name="Google Shape;522;p39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9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4" name="Google Shape;524;p39"/>
            <p:cNvGrpSpPr/>
            <p:nvPr/>
          </p:nvGrpSpPr>
          <p:grpSpPr>
            <a:xfrm>
              <a:off x="3959463" y="2627863"/>
              <a:ext cx="101550" cy="101500"/>
              <a:chOff x="3258600" y="2392325"/>
              <a:chExt cx="101550" cy="101500"/>
            </a:xfrm>
          </p:grpSpPr>
          <p:sp>
            <p:nvSpPr>
              <p:cNvPr id="525" name="Google Shape;525;p39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9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7" name="Google Shape;527;p39"/>
            <p:cNvGrpSpPr/>
            <p:nvPr/>
          </p:nvGrpSpPr>
          <p:grpSpPr>
            <a:xfrm>
              <a:off x="5006500" y="4153863"/>
              <a:ext cx="101550" cy="101500"/>
              <a:chOff x="3258600" y="2392325"/>
              <a:chExt cx="101550" cy="101500"/>
            </a:xfrm>
          </p:grpSpPr>
          <p:sp>
            <p:nvSpPr>
              <p:cNvPr id="528" name="Google Shape;528;p39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0" name="Google Shape;530;p39"/>
          <p:cNvSpPr txBox="1"/>
          <p:nvPr>
            <p:ph type="title"/>
          </p:nvPr>
        </p:nvSpPr>
        <p:spPr>
          <a:xfrm>
            <a:off x="553425" y="2594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DATA</a:t>
            </a:r>
            <a:r>
              <a:rPr lang="en-GB"/>
              <a:t> </a:t>
            </a:r>
            <a:r>
              <a:rPr lang="en-GB">
                <a:solidFill>
                  <a:schemeClr val="accent4"/>
                </a:solidFill>
              </a:rPr>
              <a:t>CLEANING &amp; STRUCTURING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531" name="Google Shape;531;p39"/>
          <p:cNvPicPr preferRelativeResize="0"/>
          <p:nvPr/>
        </p:nvPicPr>
        <p:blipFill rotWithShape="1">
          <a:blip r:embed="rId3">
            <a:alphaModFix/>
          </a:blip>
          <a:srcRect b="0" l="22043" r="27981" t="0"/>
          <a:stretch/>
        </p:blipFill>
        <p:spPr>
          <a:xfrm>
            <a:off x="6531662" y="1744500"/>
            <a:ext cx="2075826" cy="21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39"/>
          <p:cNvSpPr txBox="1"/>
          <p:nvPr/>
        </p:nvSpPr>
        <p:spPr>
          <a:xfrm>
            <a:off x="229575" y="1763075"/>
            <a:ext cx="27036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Words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“The cat sat on the mat.”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33" name="Google Shape;533;p39"/>
          <p:cNvSpPr txBox="1"/>
          <p:nvPr/>
        </p:nvSpPr>
        <p:spPr>
          <a:xfrm>
            <a:off x="229575" y="2515325"/>
            <a:ext cx="27036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Tokens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“The”,  “cat”,  “sat”,  “on”,  “the”,  “mat”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34" name="Google Shape;534;p39"/>
          <p:cNvSpPr txBox="1"/>
          <p:nvPr/>
        </p:nvSpPr>
        <p:spPr>
          <a:xfrm>
            <a:off x="3272500" y="1928700"/>
            <a:ext cx="27036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Tokens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“The”,  “cat”,  “sat”,  “on”,  “the”,  “mat”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535" name="Google Shape;535;p39"/>
          <p:cNvCxnSpPr/>
          <p:nvPr/>
        </p:nvCxnSpPr>
        <p:spPr>
          <a:xfrm flipH="1" rot="10800000">
            <a:off x="3528325" y="2142450"/>
            <a:ext cx="333000" cy="403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39"/>
          <p:cNvCxnSpPr/>
          <p:nvPr/>
        </p:nvCxnSpPr>
        <p:spPr>
          <a:xfrm flipH="1" rot="10800000">
            <a:off x="4934725" y="2142450"/>
            <a:ext cx="333000" cy="403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39"/>
          <p:cNvCxnSpPr/>
          <p:nvPr/>
        </p:nvCxnSpPr>
        <p:spPr>
          <a:xfrm flipH="1" rot="10800000">
            <a:off x="5389225" y="2142450"/>
            <a:ext cx="333000" cy="403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0"/>
          <p:cNvSpPr txBox="1"/>
          <p:nvPr>
            <p:ph type="title"/>
          </p:nvPr>
        </p:nvSpPr>
        <p:spPr>
          <a:xfrm>
            <a:off x="4226200" y="1707563"/>
            <a:ext cx="37608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2"/>
                </a:solidFill>
              </a:rPr>
              <a:t>MACHINE</a:t>
            </a:r>
            <a:r>
              <a:rPr lang="en-GB" sz="4800"/>
              <a:t> </a:t>
            </a:r>
            <a:r>
              <a:rPr lang="en-GB" sz="4800">
                <a:solidFill>
                  <a:schemeClr val="accent4"/>
                </a:solidFill>
              </a:rPr>
              <a:t>LEARNING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543" name="Google Shape;543;p40"/>
          <p:cNvSpPr txBox="1"/>
          <p:nvPr>
            <p:ph idx="1" type="subTitle"/>
          </p:nvPr>
        </p:nvSpPr>
        <p:spPr>
          <a:xfrm>
            <a:off x="4600974" y="3065938"/>
            <a:ext cx="33861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chemeClr val="dk2"/>
                </a:solidFill>
              </a:rPr>
              <a:t>Tools </a:t>
            </a:r>
            <a:r>
              <a:rPr lang="en-GB" sz="2400">
                <a:solidFill>
                  <a:schemeClr val="dk2"/>
                </a:solidFill>
              </a:rPr>
              <a:t>and</a:t>
            </a:r>
            <a:r>
              <a:rPr b="1" lang="en-GB" sz="2400">
                <a:solidFill>
                  <a:schemeClr val="dk2"/>
                </a:solidFill>
              </a:rPr>
              <a:t> techniques </a:t>
            </a:r>
            <a:r>
              <a:rPr lang="en-GB" sz="2400">
                <a:solidFill>
                  <a:schemeClr val="dk2"/>
                </a:solidFill>
              </a:rPr>
              <a:t>to</a:t>
            </a:r>
            <a:r>
              <a:rPr lang="en-GB" sz="2400">
                <a:solidFill>
                  <a:schemeClr val="dk2"/>
                </a:solidFill>
              </a:rPr>
              <a:t> </a:t>
            </a:r>
            <a:r>
              <a:rPr b="1" lang="en-GB" sz="2400">
                <a:solidFill>
                  <a:schemeClr val="dk2"/>
                </a:solidFill>
              </a:rPr>
              <a:t>analyse </a:t>
            </a:r>
            <a:r>
              <a:rPr lang="en-GB" sz="2400">
                <a:solidFill>
                  <a:schemeClr val="dk2"/>
                </a:solidFill>
              </a:rPr>
              <a:t>the data</a:t>
            </a:r>
            <a:endParaRPr sz="2400">
              <a:solidFill>
                <a:schemeClr val="dk2"/>
              </a:solidFill>
            </a:endParaRPr>
          </a:p>
        </p:txBody>
      </p:sp>
      <p:grpSp>
        <p:nvGrpSpPr>
          <p:cNvPr id="544" name="Google Shape;544;p40"/>
          <p:cNvGrpSpPr/>
          <p:nvPr/>
        </p:nvGrpSpPr>
        <p:grpSpPr>
          <a:xfrm>
            <a:off x="1173461" y="751698"/>
            <a:ext cx="2623449" cy="3640115"/>
            <a:chOff x="680986" y="974548"/>
            <a:chExt cx="2623449" cy="3640115"/>
          </a:xfrm>
        </p:grpSpPr>
        <p:grpSp>
          <p:nvGrpSpPr>
            <p:cNvPr id="545" name="Google Shape;545;p40"/>
            <p:cNvGrpSpPr/>
            <p:nvPr/>
          </p:nvGrpSpPr>
          <p:grpSpPr>
            <a:xfrm>
              <a:off x="680986" y="974548"/>
              <a:ext cx="2196296" cy="2795868"/>
              <a:chOff x="680986" y="974548"/>
              <a:chExt cx="2196296" cy="2795868"/>
            </a:xfrm>
          </p:grpSpPr>
          <p:sp>
            <p:nvSpPr>
              <p:cNvPr id="546" name="Google Shape;546;p40"/>
              <p:cNvSpPr/>
              <p:nvPr/>
            </p:nvSpPr>
            <p:spPr>
              <a:xfrm rot="638374">
                <a:off x="1231625" y="3526437"/>
                <a:ext cx="565177" cy="193469"/>
              </a:xfrm>
              <a:custGeom>
                <a:rect b="b" l="l" r="r" t="t"/>
                <a:pathLst>
                  <a:path extrusionOk="0" h="1677" w="4899">
                    <a:moveTo>
                      <a:pt x="0" y="1"/>
                    </a:moveTo>
                    <a:cubicBezTo>
                      <a:pt x="0" y="925"/>
                      <a:pt x="749" y="1676"/>
                      <a:pt x="1675" y="1676"/>
                    </a:cubicBezTo>
                    <a:lnTo>
                      <a:pt x="3222" y="1676"/>
                    </a:lnTo>
                    <a:cubicBezTo>
                      <a:pt x="4148" y="1676"/>
                      <a:pt x="4899" y="925"/>
                      <a:pt x="4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40"/>
              <p:cNvSpPr/>
              <p:nvPr/>
            </p:nvSpPr>
            <p:spPr>
              <a:xfrm rot="638374">
                <a:off x="870397" y="1123237"/>
                <a:ext cx="1817474" cy="2221024"/>
              </a:xfrm>
              <a:custGeom>
                <a:rect b="b" l="l" r="r" t="t"/>
                <a:pathLst>
                  <a:path extrusionOk="0" h="19252" w="15754">
                    <a:moveTo>
                      <a:pt x="7843" y="1"/>
                    </a:moveTo>
                    <a:cubicBezTo>
                      <a:pt x="3512" y="1"/>
                      <a:pt x="1" y="3508"/>
                      <a:pt x="1" y="7840"/>
                    </a:cubicBezTo>
                    <a:cubicBezTo>
                      <a:pt x="1" y="10629"/>
                      <a:pt x="1454" y="13072"/>
                      <a:pt x="3641" y="14463"/>
                    </a:cubicBezTo>
                    <a:cubicBezTo>
                      <a:pt x="4317" y="14893"/>
                      <a:pt x="4716" y="15645"/>
                      <a:pt x="4716" y="16446"/>
                    </a:cubicBezTo>
                    <a:lnTo>
                      <a:pt x="4716" y="19252"/>
                    </a:lnTo>
                    <a:lnTo>
                      <a:pt x="10970" y="19252"/>
                    </a:lnTo>
                    <a:lnTo>
                      <a:pt x="10970" y="16446"/>
                    </a:lnTo>
                    <a:cubicBezTo>
                      <a:pt x="10970" y="15653"/>
                      <a:pt x="11358" y="14896"/>
                      <a:pt x="12028" y="14474"/>
                    </a:cubicBezTo>
                    <a:cubicBezTo>
                      <a:pt x="14277" y="13050"/>
                      <a:pt x="15754" y="10516"/>
                      <a:pt x="15682" y="7641"/>
                    </a:cubicBezTo>
                    <a:cubicBezTo>
                      <a:pt x="15583" y="3620"/>
                      <a:pt x="12362" y="269"/>
                      <a:pt x="8345" y="16"/>
                    </a:cubicBezTo>
                    <a:cubicBezTo>
                      <a:pt x="8177" y="6"/>
                      <a:pt x="8009" y="1"/>
                      <a:pt x="78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40"/>
              <p:cNvSpPr/>
              <p:nvPr/>
            </p:nvSpPr>
            <p:spPr>
              <a:xfrm rot="638374">
                <a:off x="1141637" y="3238344"/>
                <a:ext cx="866628" cy="119865"/>
              </a:xfrm>
              <a:custGeom>
                <a:rect b="b" l="l" r="r" t="t"/>
                <a:pathLst>
                  <a:path extrusionOk="0" h="1039" w="7512">
                    <a:moveTo>
                      <a:pt x="1" y="0"/>
                    </a:moveTo>
                    <a:lnTo>
                      <a:pt x="1" y="1038"/>
                    </a:lnTo>
                    <a:lnTo>
                      <a:pt x="7512" y="1038"/>
                    </a:lnTo>
                    <a:lnTo>
                      <a:pt x="75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40"/>
              <p:cNvSpPr/>
              <p:nvPr/>
            </p:nvSpPr>
            <p:spPr>
              <a:xfrm rot="638374">
                <a:off x="1105279" y="3431889"/>
                <a:ext cx="866628" cy="119865"/>
              </a:xfrm>
              <a:custGeom>
                <a:rect b="b" l="l" r="r" t="t"/>
                <a:pathLst>
                  <a:path extrusionOk="0" h="1039" w="7512">
                    <a:moveTo>
                      <a:pt x="1" y="1"/>
                    </a:moveTo>
                    <a:lnTo>
                      <a:pt x="1" y="1039"/>
                    </a:lnTo>
                    <a:lnTo>
                      <a:pt x="7512" y="1039"/>
                    </a:lnTo>
                    <a:lnTo>
                      <a:pt x="75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40"/>
              <p:cNvSpPr/>
              <p:nvPr/>
            </p:nvSpPr>
            <p:spPr>
              <a:xfrm rot="638374">
                <a:off x="1123458" y="3356401"/>
                <a:ext cx="866628" cy="77295"/>
              </a:xfrm>
              <a:custGeom>
                <a:rect b="b" l="l" r="r" t="t"/>
                <a:pathLst>
                  <a:path extrusionOk="0" h="670" w="7512">
                    <a:moveTo>
                      <a:pt x="1" y="0"/>
                    </a:moveTo>
                    <a:lnTo>
                      <a:pt x="1" y="670"/>
                    </a:lnTo>
                    <a:lnTo>
                      <a:pt x="7512" y="670"/>
                    </a:lnTo>
                    <a:lnTo>
                      <a:pt x="7512" y="0"/>
                    </a:lnTo>
                    <a:close/>
                  </a:path>
                </a:pathLst>
              </a:custGeom>
              <a:solidFill>
                <a:srgbClr val="E8A1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40"/>
              <p:cNvSpPr/>
              <p:nvPr/>
            </p:nvSpPr>
            <p:spPr>
              <a:xfrm rot="638374">
                <a:off x="1328427" y="1972362"/>
                <a:ext cx="747340" cy="1295559"/>
              </a:xfrm>
              <a:custGeom>
                <a:rect b="b" l="l" r="r" t="t"/>
                <a:pathLst>
                  <a:path extrusionOk="0" h="11230" w="6478">
                    <a:moveTo>
                      <a:pt x="3243" y="308"/>
                    </a:moveTo>
                    <a:cubicBezTo>
                      <a:pt x="3455" y="308"/>
                      <a:pt x="3726" y="421"/>
                      <a:pt x="3801" y="743"/>
                    </a:cubicBezTo>
                    <a:cubicBezTo>
                      <a:pt x="4025" y="1728"/>
                      <a:pt x="3819" y="2552"/>
                      <a:pt x="3243" y="3053"/>
                    </a:cubicBezTo>
                    <a:cubicBezTo>
                      <a:pt x="2668" y="2551"/>
                      <a:pt x="2459" y="1728"/>
                      <a:pt x="2686" y="743"/>
                    </a:cubicBezTo>
                    <a:cubicBezTo>
                      <a:pt x="2762" y="421"/>
                      <a:pt x="3032" y="308"/>
                      <a:pt x="3243" y="308"/>
                    </a:cubicBezTo>
                    <a:close/>
                    <a:moveTo>
                      <a:pt x="947" y="1989"/>
                    </a:moveTo>
                    <a:cubicBezTo>
                      <a:pt x="1071" y="1989"/>
                      <a:pt x="1236" y="2033"/>
                      <a:pt x="1359" y="2235"/>
                    </a:cubicBezTo>
                    <a:cubicBezTo>
                      <a:pt x="1585" y="2598"/>
                      <a:pt x="1721" y="3053"/>
                      <a:pt x="1761" y="3533"/>
                    </a:cubicBezTo>
                    <a:cubicBezTo>
                      <a:pt x="1224" y="3492"/>
                      <a:pt x="732" y="3238"/>
                      <a:pt x="448" y="2809"/>
                    </a:cubicBezTo>
                    <a:cubicBezTo>
                      <a:pt x="313" y="2602"/>
                      <a:pt x="351" y="2429"/>
                      <a:pt x="408" y="2318"/>
                    </a:cubicBezTo>
                    <a:cubicBezTo>
                      <a:pt x="504" y="2133"/>
                      <a:pt x="718" y="1996"/>
                      <a:pt x="927" y="1989"/>
                    </a:cubicBezTo>
                    <a:close/>
                    <a:moveTo>
                      <a:pt x="5562" y="1989"/>
                    </a:moveTo>
                    <a:cubicBezTo>
                      <a:pt x="5771" y="1999"/>
                      <a:pt x="5986" y="2133"/>
                      <a:pt x="6081" y="2318"/>
                    </a:cubicBezTo>
                    <a:cubicBezTo>
                      <a:pt x="6136" y="2429"/>
                      <a:pt x="6177" y="2602"/>
                      <a:pt x="6040" y="2809"/>
                    </a:cubicBezTo>
                    <a:cubicBezTo>
                      <a:pt x="5758" y="3237"/>
                      <a:pt x="5266" y="3493"/>
                      <a:pt x="4729" y="3533"/>
                    </a:cubicBezTo>
                    <a:cubicBezTo>
                      <a:pt x="4765" y="3053"/>
                      <a:pt x="4905" y="2598"/>
                      <a:pt x="5129" y="2235"/>
                    </a:cubicBezTo>
                    <a:cubicBezTo>
                      <a:pt x="5253" y="2033"/>
                      <a:pt x="5419" y="1989"/>
                      <a:pt x="5541" y="1989"/>
                    </a:cubicBezTo>
                    <a:close/>
                    <a:moveTo>
                      <a:pt x="3239" y="0"/>
                    </a:moveTo>
                    <a:cubicBezTo>
                      <a:pt x="2892" y="0"/>
                      <a:pt x="2493" y="208"/>
                      <a:pt x="2385" y="671"/>
                    </a:cubicBezTo>
                    <a:cubicBezTo>
                      <a:pt x="2109" y="1877"/>
                      <a:pt x="2455" y="2722"/>
                      <a:pt x="2993" y="3230"/>
                    </a:cubicBezTo>
                    <a:cubicBezTo>
                      <a:pt x="2908" y="3283"/>
                      <a:pt x="2820" y="3328"/>
                      <a:pt x="2724" y="3369"/>
                    </a:cubicBezTo>
                    <a:cubicBezTo>
                      <a:pt x="2507" y="3461"/>
                      <a:pt x="2282" y="3514"/>
                      <a:pt x="2060" y="3531"/>
                    </a:cubicBezTo>
                    <a:cubicBezTo>
                      <a:pt x="2022" y="2996"/>
                      <a:pt x="1867" y="2486"/>
                      <a:pt x="1613" y="2074"/>
                    </a:cubicBezTo>
                    <a:cubicBezTo>
                      <a:pt x="1462" y="1825"/>
                      <a:pt x="1219" y="1683"/>
                      <a:pt x="947" y="1683"/>
                    </a:cubicBezTo>
                    <a:cubicBezTo>
                      <a:pt x="935" y="1683"/>
                      <a:pt x="923" y="1683"/>
                      <a:pt x="910" y="1684"/>
                    </a:cubicBezTo>
                    <a:cubicBezTo>
                      <a:pt x="592" y="1694"/>
                      <a:pt x="279" y="1893"/>
                      <a:pt x="135" y="2177"/>
                    </a:cubicBezTo>
                    <a:cubicBezTo>
                      <a:pt x="1" y="2435"/>
                      <a:pt x="21" y="2717"/>
                      <a:pt x="191" y="2973"/>
                    </a:cubicBezTo>
                    <a:cubicBezTo>
                      <a:pt x="534" y="3490"/>
                      <a:pt x="1125" y="3796"/>
                      <a:pt x="1767" y="3836"/>
                    </a:cubicBezTo>
                    <a:lnTo>
                      <a:pt x="1767" y="11076"/>
                    </a:lnTo>
                    <a:cubicBezTo>
                      <a:pt x="1767" y="11162"/>
                      <a:pt x="1836" y="11230"/>
                      <a:pt x="1920" y="11230"/>
                    </a:cubicBezTo>
                    <a:cubicBezTo>
                      <a:pt x="2006" y="11230"/>
                      <a:pt x="2073" y="11162"/>
                      <a:pt x="2073" y="11076"/>
                    </a:cubicBezTo>
                    <a:lnTo>
                      <a:pt x="2073" y="3836"/>
                    </a:lnTo>
                    <a:cubicBezTo>
                      <a:pt x="2335" y="3820"/>
                      <a:pt x="2596" y="3759"/>
                      <a:pt x="2848" y="3651"/>
                    </a:cubicBezTo>
                    <a:cubicBezTo>
                      <a:pt x="2983" y="3593"/>
                      <a:pt x="3115" y="3520"/>
                      <a:pt x="3242" y="3431"/>
                    </a:cubicBezTo>
                    <a:cubicBezTo>
                      <a:pt x="3369" y="3520"/>
                      <a:pt x="3503" y="3593"/>
                      <a:pt x="3638" y="3651"/>
                    </a:cubicBezTo>
                    <a:cubicBezTo>
                      <a:pt x="3890" y="3758"/>
                      <a:pt x="4153" y="3818"/>
                      <a:pt x="4412" y="3836"/>
                    </a:cubicBezTo>
                    <a:lnTo>
                      <a:pt x="4412" y="11076"/>
                    </a:lnTo>
                    <a:cubicBezTo>
                      <a:pt x="4412" y="11162"/>
                      <a:pt x="4480" y="11230"/>
                      <a:pt x="4565" y="11230"/>
                    </a:cubicBezTo>
                    <a:cubicBezTo>
                      <a:pt x="4649" y="11230"/>
                      <a:pt x="4717" y="11162"/>
                      <a:pt x="4711" y="11076"/>
                    </a:cubicBezTo>
                    <a:lnTo>
                      <a:pt x="4711" y="3836"/>
                    </a:lnTo>
                    <a:cubicBezTo>
                      <a:pt x="5354" y="3796"/>
                      <a:pt x="5947" y="3490"/>
                      <a:pt x="6289" y="2973"/>
                    </a:cubicBezTo>
                    <a:cubicBezTo>
                      <a:pt x="6458" y="2717"/>
                      <a:pt x="6477" y="2435"/>
                      <a:pt x="6345" y="2177"/>
                    </a:cubicBezTo>
                    <a:cubicBezTo>
                      <a:pt x="6201" y="1893"/>
                      <a:pt x="5889" y="1696"/>
                      <a:pt x="5569" y="1684"/>
                    </a:cubicBezTo>
                    <a:cubicBezTo>
                      <a:pt x="5558" y="1684"/>
                      <a:pt x="5547" y="1683"/>
                      <a:pt x="5536" y="1683"/>
                    </a:cubicBezTo>
                    <a:cubicBezTo>
                      <a:pt x="5261" y="1683"/>
                      <a:pt x="5018" y="1824"/>
                      <a:pt x="4867" y="2074"/>
                    </a:cubicBezTo>
                    <a:cubicBezTo>
                      <a:pt x="4614" y="2483"/>
                      <a:pt x="4458" y="2994"/>
                      <a:pt x="4420" y="3531"/>
                    </a:cubicBezTo>
                    <a:cubicBezTo>
                      <a:pt x="4196" y="3514"/>
                      <a:pt x="3972" y="3461"/>
                      <a:pt x="3754" y="3369"/>
                    </a:cubicBezTo>
                    <a:cubicBezTo>
                      <a:pt x="3660" y="3327"/>
                      <a:pt x="3570" y="3281"/>
                      <a:pt x="3486" y="3230"/>
                    </a:cubicBezTo>
                    <a:cubicBezTo>
                      <a:pt x="4025" y="2722"/>
                      <a:pt x="4370" y="1877"/>
                      <a:pt x="4094" y="671"/>
                    </a:cubicBezTo>
                    <a:cubicBezTo>
                      <a:pt x="3987" y="208"/>
                      <a:pt x="3588" y="0"/>
                      <a:pt x="32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40"/>
              <p:cNvSpPr/>
              <p:nvPr/>
            </p:nvSpPr>
            <p:spPr>
              <a:xfrm rot="638374">
                <a:off x="1004925" y="1319509"/>
                <a:ext cx="517416" cy="960075"/>
              </a:xfrm>
              <a:custGeom>
                <a:rect b="b" l="l" r="r" t="t"/>
                <a:pathLst>
                  <a:path extrusionOk="0" h="8322" w="4485">
                    <a:moveTo>
                      <a:pt x="3677" y="0"/>
                    </a:moveTo>
                    <a:cubicBezTo>
                      <a:pt x="3530" y="0"/>
                      <a:pt x="3385" y="50"/>
                      <a:pt x="3270" y="145"/>
                    </a:cubicBezTo>
                    <a:cubicBezTo>
                      <a:pt x="769" y="2224"/>
                      <a:pt x="0" y="4814"/>
                      <a:pt x="486" y="7776"/>
                    </a:cubicBezTo>
                    <a:cubicBezTo>
                      <a:pt x="517" y="7967"/>
                      <a:pt x="639" y="8134"/>
                      <a:pt x="809" y="8229"/>
                    </a:cubicBezTo>
                    <a:lnTo>
                      <a:pt x="820" y="8237"/>
                    </a:lnTo>
                    <a:cubicBezTo>
                      <a:pt x="923" y="8295"/>
                      <a:pt x="1032" y="8321"/>
                      <a:pt x="1137" y="8321"/>
                    </a:cubicBezTo>
                    <a:cubicBezTo>
                      <a:pt x="1478" y="8321"/>
                      <a:pt x="1790" y="8045"/>
                      <a:pt x="1784" y="7666"/>
                    </a:cubicBezTo>
                    <a:cubicBezTo>
                      <a:pt x="1752" y="5219"/>
                      <a:pt x="2584" y="3032"/>
                      <a:pt x="4190" y="1076"/>
                    </a:cubicBezTo>
                    <a:cubicBezTo>
                      <a:pt x="4484" y="718"/>
                      <a:pt x="4334" y="175"/>
                      <a:pt x="3892" y="37"/>
                    </a:cubicBezTo>
                    <a:lnTo>
                      <a:pt x="3873" y="31"/>
                    </a:lnTo>
                    <a:cubicBezTo>
                      <a:pt x="3809" y="10"/>
                      <a:pt x="3743" y="0"/>
                      <a:pt x="36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40"/>
              <p:cNvSpPr/>
              <p:nvPr/>
            </p:nvSpPr>
            <p:spPr>
              <a:xfrm rot="638374">
                <a:off x="1652213" y="1221619"/>
                <a:ext cx="178125" cy="177894"/>
              </a:xfrm>
              <a:custGeom>
                <a:rect b="b" l="l" r="r" t="t"/>
                <a:pathLst>
                  <a:path extrusionOk="0" h="1542" w="1544">
                    <a:moveTo>
                      <a:pt x="772" y="0"/>
                    </a:moveTo>
                    <a:cubicBezTo>
                      <a:pt x="345" y="0"/>
                      <a:pt x="1" y="346"/>
                      <a:pt x="1" y="771"/>
                    </a:cubicBezTo>
                    <a:cubicBezTo>
                      <a:pt x="1" y="1198"/>
                      <a:pt x="347" y="1541"/>
                      <a:pt x="772" y="1541"/>
                    </a:cubicBezTo>
                    <a:cubicBezTo>
                      <a:pt x="1199" y="1541"/>
                      <a:pt x="1543" y="1195"/>
                      <a:pt x="1543" y="771"/>
                    </a:cubicBezTo>
                    <a:cubicBezTo>
                      <a:pt x="1543" y="346"/>
                      <a:pt x="1199" y="0"/>
                      <a:pt x="7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4" name="Google Shape;554;p40"/>
            <p:cNvGrpSpPr/>
            <p:nvPr/>
          </p:nvGrpSpPr>
          <p:grpSpPr>
            <a:xfrm>
              <a:off x="2768326" y="3115416"/>
              <a:ext cx="108950" cy="109004"/>
              <a:chOff x="4671750" y="3446925"/>
              <a:chExt cx="101500" cy="101550"/>
            </a:xfrm>
          </p:grpSpPr>
          <p:sp>
            <p:nvSpPr>
              <p:cNvPr id="555" name="Google Shape;555;p40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rect b="b" l="l" r="r" t="t"/>
                <a:pathLst>
                  <a:path extrusionOk="0" h="649" w="406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40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rect b="b" l="l" r="r" t="t"/>
                <a:pathLst>
                  <a:path extrusionOk="0" h="4062" w="649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7" name="Google Shape;557;p40"/>
            <p:cNvGrpSpPr/>
            <p:nvPr/>
          </p:nvGrpSpPr>
          <p:grpSpPr>
            <a:xfrm>
              <a:off x="3195485" y="1323240"/>
              <a:ext cx="108950" cy="109004"/>
              <a:chOff x="4671750" y="3446925"/>
              <a:chExt cx="101500" cy="101550"/>
            </a:xfrm>
          </p:grpSpPr>
          <p:sp>
            <p:nvSpPr>
              <p:cNvPr id="558" name="Google Shape;558;p40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rect b="b" l="l" r="r" t="t"/>
                <a:pathLst>
                  <a:path extrusionOk="0" h="649" w="406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40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rect b="b" l="l" r="r" t="t"/>
                <a:pathLst>
                  <a:path extrusionOk="0" h="4062" w="649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0" name="Google Shape;560;p40"/>
            <p:cNvGrpSpPr/>
            <p:nvPr/>
          </p:nvGrpSpPr>
          <p:grpSpPr>
            <a:xfrm>
              <a:off x="3019045" y="1109661"/>
              <a:ext cx="108950" cy="109004"/>
              <a:chOff x="4671750" y="3446925"/>
              <a:chExt cx="101500" cy="101550"/>
            </a:xfrm>
          </p:grpSpPr>
          <p:sp>
            <p:nvSpPr>
              <p:cNvPr id="561" name="Google Shape;561;p40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rect b="b" l="l" r="r" t="t"/>
                <a:pathLst>
                  <a:path extrusionOk="0" h="649" w="406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40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rect b="b" l="l" r="r" t="t"/>
                <a:pathLst>
                  <a:path extrusionOk="0" h="4062" w="649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3" name="Google Shape;563;p40"/>
            <p:cNvGrpSpPr/>
            <p:nvPr/>
          </p:nvGrpSpPr>
          <p:grpSpPr>
            <a:xfrm>
              <a:off x="827592" y="3886707"/>
              <a:ext cx="108950" cy="109004"/>
              <a:chOff x="4671750" y="3446925"/>
              <a:chExt cx="101500" cy="101550"/>
            </a:xfrm>
          </p:grpSpPr>
          <p:sp>
            <p:nvSpPr>
              <p:cNvPr id="564" name="Google Shape;564;p40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rect b="b" l="l" r="r" t="t"/>
                <a:pathLst>
                  <a:path extrusionOk="0" h="649" w="406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40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rect b="b" l="l" r="r" t="t"/>
                <a:pathLst>
                  <a:path extrusionOk="0" h="4062" w="649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6" name="Google Shape;566;p40"/>
            <p:cNvGrpSpPr/>
            <p:nvPr/>
          </p:nvGrpSpPr>
          <p:grpSpPr>
            <a:xfrm>
              <a:off x="936542" y="4109572"/>
              <a:ext cx="108950" cy="109004"/>
              <a:chOff x="4671750" y="3446925"/>
              <a:chExt cx="101500" cy="101550"/>
            </a:xfrm>
          </p:grpSpPr>
          <p:sp>
            <p:nvSpPr>
              <p:cNvPr id="567" name="Google Shape;567;p40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rect b="b" l="l" r="r" t="t"/>
                <a:pathLst>
                  <a:path extrusionOk="0" h="649" w="406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40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rect b="b" l="l" r="r" t="t"/>
                <a:pathLst>
                  <a:path extrusionOk="0" h="4062" w="649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9" name="Google Shape;569;p40"/>
            <p:cNvGrpSpPr/>
            <p:nvPr/>
          </p:nvGrpSpPr>
          <p:grpSpPr>
            <a:xfrm rot="-2048291">
              <a:off x="1803656" y="3416597"/>
              <a:ext cx="852691" cy="1049201"/>
              <a:chOff x="6839149" y="3253536"/>
              <a:chExt cx="852677" cy="1049183"/>
            </a:xfrm>
          </p:grpSpPr>
          <p:sp>
            <p:nvSpPr>
              <p:cNvPr id="570" name="Google Shape;570;p40"/>
              <p:cNvSpPr/>
              <p:nvPr/>
            </p:nvSpPr>
            <p:spPr>
              <a:xfrm rot="983957">
                <a:off x="7066194" y="3338593"/>
                <a:ext cx="620582" cy="125192"/>
              </a:xfrm>
              <a:custGeom>
                <a:rect b="b" l="l" r="r" t="t"/>
                <a:pathLst>
                  <a:path extrusionOk="0" h="2793" w="13845">
                    <a:moveTo>
                      <a:pt x="2792" y="0"/>
                    </a:moveTo>
                    <a:cubicBezTo>
                      <a:pt x="1249" y="0"/>
                      <a:pt x="1" y="1251"/>
                      <a:pt x="1" y="2793"/>
                    </a:cubicBezTo>
                    <a:lnTo>
                      <a:pt x="13844" y="2793"/>
                    </a:lnTo>
                    <a:cubicBezTo>
                      <a:pt x="13844" y="1251"/>
                      <a:pt x="12595" y="0"/>
                      <a:pt x="110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40"/>
              <p:cNvSpPr/>
              <p:nvPr/>
            </p:nvSpPr>
            <p:spPr>
              <a:xfrm rot="983957">
                <a:off x="6844195" y="4092450"/>
                <a:ext cx="620716" cy="125192"/>
              </a:xfrm>
              <a:custGeom>
                <a:rect b="b" l="l" r="r" t="t"/>
                <a:pathLst>
                  <a:path extrusionOk="0" h="2793" w="13848">
                    <a:moveTo>
                      <a:pt x="1" y="1"/>
                    </a:moveTo>
                    <a:cubicBezTo>
                      <a:pt x="1" y="1544"/>
                      <a:pt x="1252" y="2792"/>
                      <a:pt x="2794" y="2792"/>
                    </a:cubicBezTo>
                    <a:lnTo>
                      <a:pt x="11054" y="2792"/>
                    </a:lnTo>
                    <a:cubicBezTo>
                      <a:pt x="12598" y="2792"/>
                      <a:pt x="13847" y="1544"/>
                      <a:pt x="138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40"/>
              <p:cNvSpPr/>
              <p:nvPr/>
            </p:nvSpPr>
            <p:spPr>
              <a:xfrm rot="983957">
                <a:off x="6956285" y="3440942"/>
                <a:ext cx="618520" cy="674415"/>
              </a:xfrm>
              <a:custGeom>
                <a:rect b="b" l="l" r="r" t="t"/>
                <a:pathLst>
                  <a:path extrusionOk="0" h="15046" w="13799">
                    <a:moveTo>
                      <a:pt x="13434" y="310"/>
                    </a:moveTo>
                    <a:cubicBezTo>
                      <a:pt x="12370" y="3909"/>
                      <a:pt x="10554" y="6225"/>
                      <a:pt x="7886" y="7386"/>
                    </a:cubicBezTo>
                    <a:cubicBezTo>
                      <a:pt x="7830" y="7408"/>
                      <a:pt x="7794" y="7464"/>
                      <a:pt x="7794" y="7524"/>
                    </a:cubicBezTo>
                    <a:cubicBezTo>
                      <a:pt x="7794" y="7585"/>
                      <a:pt x="7830" y="7639"/>
                      <a:pt x="7886" y="7664"/>
                    </a:cubicBezTo>
                    <a:cubicBezTo>
                      <a:pt x="10554" y="8822"/>
                      <a:pt x="12370" y="11140"/>
                      <a:pt x="13434" y="14741"/>
                    </a:cubicBezTo>
                    <a:lnTo>
                      <a:pt x="365" y="14741"/>
                    </a:lnTo>
                    <a:cubicBezTo>
                      <a:pt x="1428" y="11140"/>
                      <a:pt x="3245" y="8825"/>
                      <a:pt x="5913" y="7664"/>
                    </a:cubicBezTo>
                    <a:cubicBezTo>
                      <a:pt x="5970" y="7642"/>
                      <a:pt x="6007" y="7585"/>
                      <a:pt x="6007" y="7524"/>
                    </a:cubicBezTo>
                    <a:cubicBezTo>
                      <a:pt x="6007" y="7464"/>
                      <a:pt x="5970" y="7410"/>
                      <a:pt x="5913" y="7386"/>
                    </a:cubicBezTo>
                    <a:cubicBezTo>
                      <a:pt x="3245" y="6225"/>
                      <a:pt x="1429" y="3909"/>
                      <a:pt x="365" y="310"/>
                    </a:cubicBezTo>
                    <a:close/>
                    <a:moveTo>
                      <a:pt x="160" y="1"/>
                    </a:moveTo>
                    <a:cubicBezTo>
                      <a:pt x="110" y="1"/>
                      <a:pt x="65" y="23"/>
                      <a:pt x="38" y="61"/>
                    </a:cubicBezTo>
                    <a:cubicBezTo>
                      <a:pt x="10" y="99"/>
                      <a:pt x="0" y="148"/>
                      <a:pt x="13" y="194"/>
                    </a:cubicBezTo>
                    <a:cubicBezTo>
                      <a:pt x="1055" y="3860"/>
                      <a:pt x="2846" y="6260"/>
                      <a:pt x="5482" y="7523"/>
                    </a:cubicBezTo>
                    <a:cubicBezTo>
                      <a:pt x="2846" y="8784"/>
                      <a:pt x="1055" y="11187"/>
                      <a:pt x="13" y="14851"/>
                    </a:cubicBezTo>
                    <a:cubicBezTo>
                      <a:pt x="0" y="14896"/>
                      <a:pt x="10" y="14947"/>
                      <a:pt x="38" y="14985"/>
                    </a:cubicBezTo>
                    <a:cubicBezTo>
                      <a:pt x="68" y="15022"/>
                      <a:pt x="110" y="15045"/>
                      <a:pt x="160" y="15045"/>
                    </a:cubicBezTo>
                    <a:lnTo>
                      <a:pt x="13637" y="15045"/>
                    </a:lnTo>
                    <a:cubicBezTo>
                      <a:pt x="13687" y="15045"/>
                      <a:pt x="13731" y="15022"/>
                      <a:pt x="13761" y="14985"/>
                    </a:cubicBezTo>
                    <a:cubicBezTo>
                      <a:pt x="13788" y="14947"/>
                      <a:pt x="13799" y="14896"/>
                      <a:pt x="13785" y="14851"/>
                    </a:cubicBezTo>
                    <a:cubicBezTo>
                      <a:pt x="12744" y="11185"/>
                      <a:pt x="10951" y="8784"/>
                      <a:pt x="8315" y="7523"/>
                    </a:cubicBezTo>
                    <a:cubicBezTo>
                      <a:pt x="10950" y="6260"/>
                      <a:pt x="12740" y="3860"/>
                      <a:pt x="13785" y="194"/>
                    </a:cubicBezTo>
                    <a:cubicBezTo>
                      <a:pt x="13799" y="148"/>
                      <a:pt x="13788" y="99"/>
                      <a:pt x="13761" y="61"/>
                    </a:cubicBezTo>
                    <a:cubicBezTo>
                      <a:pt x="13731" y="23"/>
                      <a:pt x="13687" y="1"/>
                      <a:pt x="136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40"/>
              <p:cNvSpPr/>
              <p:nvPr/>
            </p:nvSpPr>
            <p:spPr>
              <a:xfrm rot="983957">
                <a:off x="7048374" y="3599106"/>
                <a:ext cx="410449" cy="439271"/>
              </a:xfrm>
              <a:custGeom>
                <a:rect b="b" l="l" r="r" t="t"/>
                <a:pathLst>
                  <a:path extrusionOk="0" h="9800" w="9157">
                    <a:moveTo>
                      <a:pt x="3876" y="0"/>
                    </a:moveTo>
                    <a:cubicBezTo>
                      <a:pt x="3786" y="0"/>
                      <a:pt x="3696" y="1"/>
                      <a:pt x="3606" y="3"/>
                    </a:cubicBezTo>
                    <a:cubicBezTo>
                      <a:pt x="2851" y="21"/>
                      <a:pt x="2044" y="88"/>
                      <a:pt x="1407" y="470"/>
                    </a:cubicBezTo>
                    <a:cubicBezTo>
                      <a:pt x="1636" y="749"/>
                      <a:pt x="1997" y="1077"/>
                      <a:pt x="2347" y="1370"/>
                    </a:cubicBezTo>
                    <a:cubicBezTo>
                      <a:pt x="3524" y="2351"/>
                      <a:pt x="4193" y="3841"/>
                      <a:pt x="4040" y="5365"/>
                    </a:cubicBezTo>
                    <a:cubicBezTo>
                      <a:pt x="4040" y="5379"/>
                      <a:pt x="4037" y="5394"/>
                      <a:pt x="4035" y="5409"/>
                    </a:cubicBezTo>
                    <a:cubicBezTo>
                      <a:pt x="2272" y="6208"/>
                      <a:pt x="938" y="7654"/>
                      <a:pt x="0" y="9799"/>
                    </a:cubicBezTo>
                    <a:lnTo>
                      <a:pt x="9156" y="9799"/>
                    </a:lnTo>
                    <a:cubicBezTo>
                      <a:pt x="8219" y="7651"/>
                      <a:pt x="6885" y="6208"/>
                      <a:pt x="5119" y="5409"/>
                    </a:cubicBezTo>
                    <a:cubicBezTo>
                      <a:pt x="5092" y="5166"/>
                      <a:pt x="5081" y="4923"/>
                      <a:pt x="5089" y="4682"/>
                    </a:cubicBezTo>
                    <a:cubicBezTo>
                      <a:pt x="5122" y="3433"/>
                      <a:pt x="5773" y="2299"/>
                      <a:pt x="6733" y="1499"/>
                    </a:cubicBezTo>
                    <a:cubicBezTo>
                      <a:pt x="7033" y="1249"/>
                      <a:pt x="7315" y="973"/>
                      <a:pt x="7578" y="669"/>
                    </a:cubicBezTo>
                    <a:lnTo>
                      <a:pt x="7578" y="669"/>
                    </a:lnTo>
                    <a:cubicBezTo>
                      <a:pt x="7563" y="670"/>
                      <a:pt x="7551" y="673"/>
                      <a:pt x="7536" y="673"/>
                    </a:cubicBezTo>
                    <a:cubicBezTo>
                      <a:pt x="7440" y="681"/>
                      <a:pt x="7343" y="685"/>
                      <a:pt x="7247" y="685"/>
                    </a:cubicBezTo>
                    <a:cubicBezTo>
                      <a:pt x="6813" y="685"/>
                      <a:pt x="6381" y="606"/>
                      <a:pt x="5966" y="477"/>
                    </a:cubicBezTo>
                    <a:cubicBezTo>
                      <a:pt x="5514" y="333"/>
                      <a:pt x="5077" y="135"/>
                      <a:pt x="4612" y="52"/>
                    </a:cubicBezTo>
                    <a:cubicBezTo>
                      <a:pt x="4367" y="9"/>
                      <a:pt x="4122" y="0"/>
                      <a:pt x="38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40"/>
              <p:cNvSpPr/>
              <p:nvPr/>
            </p:nvSpPr>
            <p:spPr>
              <a:xfrm rot="983957">
                <a:off x="7062209" y="3449023"/>
                <a:ext cx="204485" cy="245185"/>
              </a:xfrm>
              <a:custGeom>
                <a:rect b="b" l="l" r="r" t="t"/>
                <a:pathLst>
                  <a:path extrusionOk="0" h="5470" w="4562">
                    <a:moveTo>
                      <a:pt x="171" y="1"/>
                    </a:moveTo>
                    <a:cubicBezTo>
                      <a:pt x="156" y="1"/>
                      <a:pt x="142" y="3"/>
                      <a:pt x="127" y="7"/>
                    </a:cubicBezTo>
                    <a:cubicBezTo>
                      <a:pt x="46" y="31"/>
                      <a:pt x="0" y="116"/>
                      <a:pt x="25" y="197"/>
                    </a:cubicBezTo>
                    <a:cubicBezTo>
                      <a:pt x="591" y="2066"/>
                      <a:pt x="1592" y="4355"/>
                      <a:pt x="4332" y="5457"/>
                    </a:cubicBezTo>
                    <a:cubicBezTo>
                      <a:pt x="4350" y="5465"/>
                      <a:pt x="4370" y="5469"/>
                      <a:pt x="4388" y="5469"/>
                    </a:cubicBezTo>
                    <a:cubicBezTo>
                      <a:pt x="4448" y="5469"/>
                      <a:pt x="4507" y="5433"/>
                      <a:pt x="4529" y="5373"/>
                    </a:cubicBezTo>
                    <a:cubicBezTo>
                      <a:pt x="4561" y="5293"/>
                      <a:pt x="4523" y="5205"/>
                      <a:pt x="4445" y="5172"/>
                    </a:cubicBezTo>
                    <a:cubicBezTo>
                      <a:pt x="1826" y="4120"/>
                      <a:pt x="863" y="1914"/>
                      <a:pt x="317" y="108"/>
                    </a:cubicBezTo>
                    <a:cubicBezTo>
                      <a:pt x="296" y="43"/>
                      <a:pt x="236" y="1"/>
                      <a:pt x="171" y="1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40"/>
              <p:cNvSpPr/>
              <p:nvPr/>
            </p:nvSpPr>
            <p:spPr>
              <a:xfrm rot="983957">
                <a:off x="6950793" y="3901166"/>
                <a:ext cx="56029" cy="105559"/>
              </a:xfrm>
              <a:custGeom>
                <a:rect b="b" l="l" r="r" t="t"/>
                <a:pathLst>
                  <a:path extrusionOk="0" h="2355" w="1250">
                    <a:moveTo>
                      <a:pt x="1075" y="1"/>
                    </a:moveTo>
                    <a:cubicBezTo>
                      <a:pt x="1022" y="1"/>
                      <a:pt x="970" y="28"/>
                      <a:pt x="942" y="78"/>
                    </a:cubicBezTo>
                    <a:cubicBezTo>
                      <a:pt x="581" y="705"/>
                      <a:pt x="272" y="1404"/>
                      <a:pt x="26" y="2156"/>
                    </a:cubicBezTo>
                    <a:cubicBezTo>
                      <a:pt x="0" y="2234"/>
                      <a:pt x="44" y="2322"/>
                      <a:pt x="124" y="2347"/>
                    </a:cubicBezTo>
                    <a:cubicBezTo>
                      <a:pt x="139" y="2353"/>
                      <a:pt x="157" y="2355"/>
                      <a:pt x="172" y="2355"/>
                    </a:cubicBezTo>
                    <a:cubicBezTo>
                      <a:pt x="236" y="2355"/>
                      <a:pt x="296" y="2314"/>
                      <a:pt x="318" y="2249"/>
                    </a:cubicBezTo>
                    <a:cubicBezTo>
                      <a:pt x="557" y="1518"/>
                      <a:pt x="855" y="840"/>
                      <a:pt x="1208" y="230"/>
                    </a:cubicBezTo>
                    <a:cubicBezTo>
                      <a:pt x="1250" y="156"/>
                      <a:pt x="1224" y="62"/>
                      <a:pt x="1152" y="20"/>
                    </a:cubicBezTo>
                    <a:cubicBezTo>
                      <a:pt x="1128" y="7"/>
                      <a:pt x="1101" y="1"/>
                      <a:pt x="1075" y="1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40"/>
              <p:cNvSpPr/>
              <p:nvPr/>
            </p:nvSpPr>
            <p:spPr>
              <a:xfrm rot="983957">
                <a:off x="7084248" y="3794312"/>
                <a:ext cx="109818" cy="88168"/>
              </a:xfrm>
              <a:custGeom>
                <a:rect b="b" l="l" r="r" t="t"/>
                <a:pathLst>
                  <a:path extrusionOk="0" h="1967" w="2450">
                    <a:moveTo>
                      <a:pt x="2275" y="0"/>
                    </a:moveTo>
                    <a:cubicBezTo>
                      <a:pt x="2250" y="0"/>
                      <a:pt x="2224" y="7"/>
                      <a:pt x="2199" y="21"/>
                    </a:cubicBezTo>
                    <a:cubicBezTo>
                      <a:pt x="1391" y="483"/>
                      <a:pt x="670" y="1053"/>
                      <a:pt x="59" y="1709"/>
                    </a:cubicBezTo>
                    <a:cubicBezTo>
                      <a:pt x="0" y="1770"/>
                      <a:pt x="5" y="1867"/>
                      <a:pt x="67" y="1926"/>
                    </a:cubicBezTo>
                    <a:cubicBezTo>
                      <a:pt x="95" y="1953"/>
                      <a:pt x="133" y="1966"/>
                      <a:pt x="171" y="1966"/>
                    </a:cubicBezTo>
                    <a:cubicBezTo>
                      <a:pt x="211" y="1966"/>
                      <a:pt x="251" y="1950"/>
                      <a:pt x="284" y="1918"/>
                    </a:cubicBezTo>
                    <a:cubicBezTo>
                      <a:pt x="873" y="1285"/>
                      <a:pt x="1568" y="735"/>
                      <a:pt x="2352" y="286"/>
                    </a:cubicBezTo>
                    <a:cubicBezTo>
                      <a:pt x="2425" y="242"/>
                      <a:pt x="2450" y="150"/>
                      <a:pt x="2409" y="76"/>
                    </a:cubicBezTo>
                    <a:cubicBezTo>
                      <a:pt x="2379" y="28"/>
                      <a:pt x="2328" y="0"/>
                      <a:pt x="2275" y="0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41"/>
          <p:cNvGrpSpPr/>
          <p:nvPr/>
        </p:nvGrpSpPr>
        <p:grpSpPr>
          <a:xfrm>
            <a:off x="306275" y="1499750"/>
            <a:ext cx="4049175" cy="2812525"/>
            <a:chOff x="293350" y="1926200"/>
            <a:chExt cx="4049175" cy="2812525"/>
          </a:xfrm>
        </p:grpSpPr>
        <p:pic>
          <p:nvPicPr>
            <p:cNvPr id="582" name="Google Shape;582;p41"/>
            <p:cNvPicPr preferRelativeResize="0"/>
            <p:nvPr/>
          </p:nvPicPr>
          <p:blipFill rotWithShape="1">
            <a:blip r:embed="rId3">
              <a:alphaModFix/>
            </a:blip>
            <a:srcRect b="12677" l="11057" r="33095" t="31299"/>
            <a:stretch/>
          </p:blipFill>
          <p:spPr>
            <a:xfrm>
              <a:off x="672275" y="1926200"/>
              <a:ext cx="3670250" cy="2273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3" name="Google Shape;583;p41"/>
            <p:cNvPicPr preferRelativeResize="0"/>
            <p:nvPr/>
          </p:nvPicPr>
          <p:blipFill rotWithShape="1">
            <a:blip r:embed="rId4">
              <a:alphaModFix/>
            </a:blip>
            <a:srcRect b="79451" l="88050" r="0" t="6296"/>
            <a:stretch/>
          </p:blipFill>
          <p:spPr>
            <a:xfrm>
              <a:off x="3218125" y="2799750"/>
              <a:ext cx="891701" cy="65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4" name="Google Shape;584;p41"/>
            <p:cNvSpPr txBox="1"/>
            <p:nvPr/>
          </p:nvSpPr>
          <p:spPr>
            <a:xfrm rot="-5400000">
              <a:off x="-77300" y="2611125"/>
              <a:ext cx="1356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Didact Gothic"/>
                  <a:ea typeface="Didact Gothic"/>
                  <a:cs typeface="Didact Gothic"/>
                  <a:sym typeface="Didact Gothic"/>
                </a:rPr>
                <a:t>Predicted Price</a:t>
              </a: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585" name="Google Shape;585;p41"/>
            <p:cNvSpPr txBox="1"/>
            <p:nvPr/>
          </p:nvSpPr>
          <p:spPr>
            <a:xfrm>
              <a:off x="1588425" y="4123125"/>
              <a:ext cx="1928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Didact Gothic"/>
                  <a:ea typeface="Didact Gothic"/>
                  <a:cs typeface="Didact Gothic"/>
                  <a:sym typeface="Didact Gothic"/>
                </a:rPr>
                <a:t>Actual</a:t>
              </a:r>
              <a:r>
                <a:rPr lang="en-GB">
                  <a:latin typeface="Didact Gothic"/>
                  <a:ea typeface="Didact Gothic"/>
                  <a:cs typeface="Didact Gothic"/>
                  <a:sym typeface="Didact Gothic"/>
                </a:rPr>
                <a:t> Price</a:t>
              </a: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</p:grpSp>
      <p:pic>
        <p:nvPicPr>
          <p:cNvPr id="586" name="Google Shape;586;p41"/>
          <p:cNvPicPr preferRelativeResize="0"/>
          <p:nvPr/>
        </p:nvPicPr>
        <p:blipFill rotWithShape="1">
          <a:blip r:embed="rId5">
            <a:alphaModFix/>
          </a:blip>
          <a:srcRect b="6844" l="5823" r="12610" t="5512"/>
          <a:stretch/>
        </p:blipFill>
        <p:spPr>
          <a:xfrm>
            <a:off x="4949925" y="1499750"/>
            <a:ext cx="3657301" cy="22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41"/>
          <p:cNvSpPr txBox="1"/>
          <p:nvPr/>
        </p:nvSpPr>
        <p:spPr>
          <a:xfrm rot="-5400000">
            <a:off x="3998675" y="2430450"/>
            <a:ext cx="16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Explained Variance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88" name="Google Shape;588;p41"/>
          <p:cNvSpPr txBox="1"/>
          <p:nvPr/>
        </p:nvSpPr>
        <p:spPr>
          <a:xfrm>
            <a:off x="6209925" y="3656200"/>
            <a:ext cx="11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Features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89" name="Google Shape;589;p41"/>
          <p:cNvSpPr txBox="1"/>
          <p:nvPr>
            <p:ph type="title"/>
          </p:nvPr>
        </p:nvSpPr>
        <p:spPr>
          <a:xfrm>
            <a:off x="646150" y="281525"/>
            <a:ext cx="75606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LINEAR</a:t>
            </a:r>
            <a:r>
              <a:rPr lang="en-GB">
                <a:solidFill>
                  <a:schemeClr val="accent4"/>
                </a:solidFill>
              </a:rPr>
              <a:t> REGRESSION</a:t>
            </a:r>
            <a:r>
              <a:rPr lang="en-GB"/>
              <a:t> </a:t>
            </a:r>
            <a:r>
              <a:rPr lang="en-GB">
                <a:solidFill>
                  <a:schemeClr val="dk2"/>
                </a:solidFill>
              </a:rPr>
              <a:t>on UNI-VARIABLES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0" name="Google Shape;590;p41"/>
          <p:cNvSpPr txBox="1"/>
          <p:nvPr/>
        </p:nvSpPr>
        <p:spPr>
          <a:xfrm>
            <a:off x="536263" y="1199800"/>
            <a:ext cx="38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Square</a:t>
            </a: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 Feet Linear Regression Actual vs Result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91" name="Google Shape;591;p41"/>
          <p:cNvSpPr txBox="1"/>
          <p:nvPr/>
        </p:nvSpPr>
        <p:spPr>
          <a:xfrm>
            <a:off x="4755363" y="1195638"/>
            <a:ext cx="38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Correlation for each single variable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92" name="Google Shape;592;p41"/>
          <p:cNvSpPr txBox="1"/>
          <p:nvPr/>
        </p:nvSpPr>
        <p:spPr>
          <a:xfrm>
            <a:off x="901800" y="4312275"/>
            <a:ext cx="734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Didact Gothic"/>
                <a:ea typeface="Didact Gothic"/>
                <a:cs typeface="Didact Gothic"/>
                <a:sym typeface="Didact Gothic"/>
              </a:rPr>
              <a:t>Uni Variables</a:t>
            </a:r>
            <a:r>
              <a:rPr lang="en-GB" sz="1800">
                <a:latin typeface="Didact Gothic"/>
                <a:ea typeface="Didact Gothic"/>
                <a:cs typeface="Didact Gothic"/>
                <a:sym typeface="Didact Gothic"/>
              </a:rPr>
              <a:t> are not an effective predictor of price</a:t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93" name="Google Shape;593;p41"/>
          <p:cNvPicPr preferRelativeResize="0"/>
          <p:nvPr/>
        </p:nvPicPr>
        <p:blipFill rotWithShape="1">
          <a:blip r:embed="rId6">
            <a:alphaModFix/>
          </a:blip>
          <a:srcRect b="14908" l="0" r="0" t="0"/>
          <a:stretch/>
        </p:blipFill>
        <p:spPr>
          <a:xfrm>
            <a:off x="5316500" y="1595850"/>
            <a:ext cx="830875" cy="5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2"/>
          <p:cNvSpPr txBox="1"/>
          <p:nvPr>
            <p:ph type="title"/>
          </p:nvPr>
        </p:nvSpPr>
        <p:spPr>
          <a:xfrm>
            <a:off x="-193575" y="242750"/>
            <a:ext cx="865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LINEAR REGRESSION</a:t>
            </a:r>
            <a:r>
              <a:rPr lang="en-GB"/>
              <a:t> </a:t>
            </a:r>
            <a:r>
              <a:rPr lang="en-GB">
                <a:solidFill>
                  <a:schemeClr val="dk2"/>
                </a:solidFill>
              </a:rPr>
              <a:t>on MULTI-VARIABLES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99" name="Google Shape;599;p42"/>
          <p:cNvGrpSpPr/>
          <p:nvPr/>
        </p:nvGrpSpPr>
        <p:grpSpPr>
          <a:xfrm>
            <a:off x="1863587" y="1221413"/>
            <a:ext cx="4657053" cy="3281926"/>
            <a:chOff x="1284189" y="986730"/>
            <a:chExt cx="5301745" cy="3626036"/>
          </a:xfrm>
        </p:grpSpPr>
        <p:pic>
          <p:nvPicPr>
            <p:cNvPr id="600" name="Google Shape;600;p42"/>
            <p:cNvPicPr preferRelativeResize="0"/>
            <p:nvPr/>
          </p:nvPicPr>
          <p:blipFill rotWithShape="1">
            <a:blip r:embed="rId3">
              <a:alphaModFix/>
            </a:blip>
            <a:srcRect b="7106" l="5204" r="9761" t="8590"/>
            <a:stretch/>
          </p:blipFill>
          <p:spPr>
            <a:xfrm>
              <a:off x="1654507" y="986730"/>
              <a:ext cx="4931427" cy="3147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Google Shape;601;p42"/>
            <p:cNvSpPr txBox="1"/>
            <p:nvPr/>
          </p:nvSpPr>
          <p:spPr>
            <a:xfrm rot="-5400000">
              <a:off x="505089" y="2136011"/>
              <a:ext cx="2259000" cy="7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Didact Gothic"/>
                  <a:ea typeface="Didact Gothic"/>
                  <a:cs typeface="Didact Gothic"/>
                  <a:sym typeface="Didact Gothic"/>
                </a:rPr>
                <a:t>Predicted Price</a:t>
              </a: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602" name="Google Shape;602;p42"/>
            <p:cNvSpPr txBox="1"/>
            <p:nvPr/>
          </p:nvSpPr>
          <p:spPr>
            <a:xfrm>
              <a:off x="3003954" y="3932667"/>
              <a:ext cx="1928400" cy="6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Didact Gothic"/>
                  <a:ea typeface="Didact Gothic"/>
                  <a:cs typeface="Didact Gothic"/>
                  <a:sym typeface="Didact Gothic"/>
                </a:rPr>
                <a:t>Actual Price</a:t>
              </a: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</p:grpSp>
      <p:sp>
        <p:nvSpPr>
          <p:cNvPr id="603" name="Google Shape;603;p42"/>
          <p:cNvSpPr txBox="1"/>
          <p:nvPr/>
        </p:nvSpPr>
        <p:spPr>
          <a:xfrm>
            <a:off x="2188863" y="782550"/>
            <a:ext cx="38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Multivariable </a:t>
            </a: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Linear Regression Actual vs Result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04" name="Google Shape;604;p42"/>
          <p:cNvSpPr txBox="1"/>
          <p:nvPr/>
        </p:nvSpPr>
        <p:spPr>
          <a:xfrm>
            <a:off x="901800" y="4237225"/>
            <a:ext cx="734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Didact Gothic"/>
                <a:ea typeface="Didact Gothic"/>
                <a:cs typeface="Didact Gothic"/>
                <a:sym typeface="Didact Gothic"/>
              </a:rPr>
              <a:t>Since more points were on the best fit line, multi variable linear regression is an effective predictor of price.</a:t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3"/>
          <p:cNvSpPr txBox="1"/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RANDOM FOREST REGRESSION</a:t>
            </a:r>
            <a:r>
              <a:rPr lang="en-GB"/>
              <a:t> </a:t>
            </a:r>
            <a:r>
              <a:rPr lang="en-GB">
                <a:solidFill>
                  <a:schemeClr val="dk2"/>
                </a:solidFill>
              </a:rPr>
              <a:t>on UNI-VARIABLES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0" name="Google Shape;610;p43"/>
          <p:cNvSpPr txBox="1"/>
          <p:nvPr>
            <p:ph idx="1" type="body"/>
          </p:nvPr>
        </p:nvSpPr>
        <p:spPr>
          <a:xfrm>
            <a:off x="720000" y="1104306"/>
            <a:ext cx="77040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Similar to decision trees, Random forest regression uses the ensemble method which creates multiple models and combines them to improve results</a:t>
            </a:r>
            <a:endParaRPr sz="1600"/>
          </a:p>
        </p:txBody>
      </p:sp>
      <p:grpSp>
        <p:nvGrpSpPr>
          <p:cNvPr id="611" name="Google Shape;611;p43"/>
          <p:cNvGrpSpPr/>
          <p:nvPr/>
        </p:nvGrpSpPr>
        <p:grpSpPr>
          <a:xfrm>
            <a:off x="1373472" y="3398048"/>
            <a:ext cx="2067888" cy="957986"/>
            <a:chOff x="634175" y="2986275"/>
            <a:chExt cx="3147949" cy="1458344"/>
          </a:xfrm>
        </p:grpSpPr>
        <p:cxnSp>
          <p:nvCxnSpPr>
            <p:cNvPr id="612" name="Google Shape;612;p43"/>
            <p:cNvCxnSpPr>
              <a:stCxn id="613" idx="4"/>
              <a:endCxn id="614" idx="0"/>
            </p:cNvCxnSpPr>
            <p:nvPr/>
          </p:nvCxnSpPr>
          <p:spPr>
            <a:xfrm>
              <a:off x="929975" y="3577875"/>
              <a:ext cx="591300" cy="275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3"/>
            <p:cNvCxnSpPr>
              <a:stCxn id="614" idx="0"/>
              <a:endCxn id="616" idx="4"/>
            </p:cNvCxnSpPr>
            <p:nvPr/>
          </p:nvCxnSpPr>
          <p:spPr>
            <a:xfrm flipH="1" rot="10800000">
              <a:off x="1521366" y="3577919"/>
              <a:ext cx="686700" cy="275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43"/>
            <p:cNvCxnSpPr>
              <a:stCxn id="616" idx="4"/>
              <a:endCxn id="618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43"/>
            <p:cNvCxnSpPr>
              <a:stCxn id="618" idx="0"/>
              <a:endCxn id="620" idx="4"/>
            </p:cNvCxnSpPr>
            <p:nvPr/>
          </p:nvCxnSpPr>
          <p:spPr>
            <a:xfrm flipH="1" rot="10800000">
              <a:off x="2894933" y="3577918"/>
              <a:ext cx="591300" cy="275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0" name="Google Shape;620;p43"/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1" name="Google Shape;621;p43"/>
          <p:cNvGrpSpPr/>
          <p:nvPr/>
        </p:nvGrpSpPr>
        <p:grpSpPr>
          <a:xfrm flipH="1" rot="10800000">
            <a:off x="1373472" y="2830479"/>
            <a:ext cx="2067888" cy="957986"/>
            <a:chOff x="634175" y="2986275"/>
            <a:chExt cx="3147949" cy="1458344"/>
          </a:xfrm>
        </p:grpSpPr>
        <p:cxnSp>
          <p:nvCxnSpPr>
            <p:cNvPr id="622" name="Google Shape;622;p43"/>
            <p:cNvCxnSpPr>
              <a:stCxn id="623" idx="4"/>
              <a:endCxn id="624" idx="0"/>
            </p:cNvCxnSpPr>
            <p:nvPr/>
          </p:nvCxnSpPr>
          <p:spPr>
            <a:xfrm>
              <a:off x="929975" y="3577875"/>
              <a:ext cx="591300" cy="275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43"/>
            <p:cNvCxnSpPr>
              <a:stCxn id="624" idx="0"/>
              <a:endCxn id="626" idx="4"/>
            </p:cNvCxnSpPr>
            <p:nvPr/>
          </p:nvCxnSpPr>
          <p:spPr>
            <a:xfrm flipH="1" rot="10800000">
              <a:off x="1521366" y="3577919"/>
              <a:ext cx="686700" cy="275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43"/>
            <p:cNvCxnSpPr>
              <a:stCxn id="626" idx="4"/>
              <a:endCxn id="628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43"/>
            <p:cNvCxnSpPr>
              <a:stCxn id="628" idx="0"/>
              <a:endCxn id="630" idx="4"/>
            </p:cNvCxnSpPr>
            <p:nvPr/>
          </p:nvCxnSpPr>
          <p:spPr>
            <a:xfrm flipH="1" rot="10800000">
              <a:off x="2894933" y="3577918"/>
              <a:ext cx="591300" cy="275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0" name="Google Shape;630;p43"/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p43"/>
          <p:cNvGrpSpPr/>
          <p:nvPr/>
        </p:nvGrpSpPr>
        <p:grpSpPr>
          <a:xfrm>
            <a:off x="1977859" y="4173947"/>
            <a:ext cx="839518" cy="569335"/>
            <a:chOff x="2208233" y="3577918"/>
            <a:chExt cx="1278000" cy="866700"/>
          </a:xfrm>
        </p:grpSpPr>
        <p:cxnSp>
          <p:nvCxnSpPr>
            <p:cNvPr id="632" name="Google Shape;632;p43"/>
            <p:cNvCxnSpPr>
              <a:endCxn id="633" idx="0"/>
            </p:cNvCxnSpPr>
            <p:nvPr/>
          </p:nvCxnSpPr>
          <p:spPr>
            <a:xfrm>
              <a:off x="2208233" y="3577918"/>
              <a:ext cx="686700" cy="275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43"/>
            <p:cNvCxnSpPr>
              <a:stCxn id="633" idx="0"/>
            </p:cNvCxnSpPr>
            <p:nvPr/>
          </p:nvCxnSpPr>
          <p:spPr>
            <a:xfrm flipH="1" rot="10800000">
              <a:off x="2894933" y="3577918"/>
              <a:ext cx="591300" cy="275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3" name="Google Shape;633;p43"/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5" name="Google Shape;635;p43"/>
          <p:cNvGrpSpPr/>
          <p:nvPr/>
        </p:nvGrpSpPr>
        <p:grpSpPr>
          <a:xfrm flipH="1" rot="10800000">
            <a:off x="1977855" y="2527415"/>
            <a:ext cx="839518" cy="569335"/>
            <a:chOff x="2208233" y="3577918"/>
            <a:chExt cx="1278000" cy="866700"/>
          </a:xfrm>
        </p:grpSpPr>
        <p:cxnSp>
          <p:nvCxnSpPr>
            <p:cNvPr id="636" name="Google Shape;636;p43"/>
            <p:cNvCxnSpPr>
              <a:endCxn id="637" idx="0"/>
            </p:cNvCxnSpPr>
            <p:nvPr/>
          </p:nvCxnSpPr>
          <p:spPr>
            <a:xfrm>
              <a:off x="2208233" y="3577918"/>
              <a:ext cx="686700" cy="275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43"/>
            <p:cNvCxnSpPr>
              <a:stCxn id="637" idx="0"/>
            </p:cNvCxnSpPr>
            <p:nvPr/>
          </p:nvCxnSpPr>
          <p:spPr>
            <a:xfrm flipH="1" rot="10800000">
              <a:off x="2894933" y="3577918"/>
              <a:ext cx="591300" cy="275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7" name="Google Shape;637;p43"/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9" name="Google Shape;639;p43"/>
          <p:cNvSpPr txBox="1"/>
          <p:nvPr/>
        </p:nvSpPr>
        <p:spPr>
          <a:xfrm>
            <a:off x="1036875" y="2830475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Tree 1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40" name="Google Shape;640;p43"/>
          <p:cNvSpPr txBox="1"/>
          <p:nvPr/>
        </p:nvSpPr>
        <p:spPr>
          <a:xfrm>
            <a:off x="3125050" y="2830475"/>
            <a:ext cx="8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Tree 2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41" name="Google Shape;641;p43"/>
          <p:cNvSpPr txBox="1"/>
          <p:nvPr/>
        </p:nvSpPr>
        <p:spPr>
          <a:xfrm>
            <a:off x="1604763" y="4631200"/>
            <a:ext cx="16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Average Result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42" name="Google Shape;642;p43"/>
          <p:cNvSpPr/>
          <p:nvPr/>
        </p:nvSpPr>
        <p:spPr>
          <a:xfrm>
            <a:off x="2310525" y="1809925"/>
            <a:ext cx="193800" cy="569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3"/>
          <p:cNvSpPr txBox="1"/>
          <p:nvPr/>
        </p:nvSpPr>
        <p:spPr>
          <a:xfrm>
            <a:off x="1416050" y="1867175"/>
            <a:ext cx="96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Input Variable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644" name="Google Shape;644;p43"/>
          <p:cNvPicPr preferRelativeResize="0"/>
          <p:nvPr/>
        </p:nvPicPr>
        <p:blipFill rotWithShape="1">
          <a:blip r:embed="rId3">
            <a:alphaModFix/>
          </a:blip>
          <a:srcRect b="55535" l="0" r="0" t="0"/>
          <a:stretch/>
        </p:blipFill>
        <p:spPr>
          <a:xfrm>
            <a:off x="4272125" y="2379324"/>
            <a:ext cx="1765200" cy="22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43"/>
          <p:cNvPicPr preferRelativeResize="0"/>
          <p:nvPr/>
        </p:nvPicPr>
        <p:blipFill rotWithShape="1">
          <a:blip r:embed="rId4">
            <a:alphaModFix/>
          </a:blip>
          <a:srcRect b="39936" l="0" r="0" t="0"/>
          <a:stretch/>
        </p:blipFill>
        <p:spPr>
          <a:xfrm>
            <a:off x="6037325" y="2381525"/>
            <a:ext cx="2067875" cy="22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43"/>
          <p:cNvSpPr txBox="1"/>
          <p:nvPr/>
        </p:nvSpPr>
        <p:spPr>
          <a:xfrm>
            <a:off x="4195925" y="2004063"/>
            <a:ext cx="40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Didact Gothic"/>
                <a:ea typeface="Didact Gothic"/>
                <a:cs typeface="Didact Gothic"/>
                <a:sym typeface="Didact Gothic"/>
              </a:rPr>
              <a:t>Mean Squared Error obtained from uni-variables</a:t>
            </a:r>
            <a:endParaRPr b="1" u="sng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648650" y="1274552"/>
            <a:ext cx="5846700" cy="1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accent4"/>
                </a:solidFill>
              </a:rPr>
              <a:t>PROBLEM</a:t>
            </a:r>
            <a:r>
              <a:rPr lang="en-GB" sz="4000"/>
              <a:t> </a:t>
            </a:r>
            <a:r>
              <a:rPr lang="en-GB" sz="4000">
                <a:solidFill>
                  <a:schemeClr val="dk2"/>
                </a:solidFill>
              </a:rPr>
              <a:t>STATEMENT</a:t>
            </a:r>
            <a:endParaRPr sz="4000">
              <a:solidFill>
                <a:schemeClr val="dk2"/>
              </a:solidFill>
            </a:endParaRPr>
          </a:p>
        </p:txBody>
      </p:sp>
      <p:grpSp>
        <p:nvGrpSpPr>
          <p:cNvPr id="215" name="Google Shape;215;p26"/>
          <p:cNvGrpSpPr/>
          <p:nvPr/>
        </p:nvGrpSpPr>
        <p:grpSpPr>
          <a:xfrm>
            <a:off x="1408613" y="580477"/>
            <a:ext cx="5405807" cy="3982525"/>
            <a:chOff x="1408613" y="438500"/>
            <a:chExt cx="5405807" cy="3982525"/>
          </a:xfrm>
        </p:grpSpPr>
        <p:sp>
          <p:nvSpPr>
            <p:cNvPr id="216" name="Google Shape;216;p26"/>
            <p:cNvSpPr/>
            <p:nvPr/>
          </p:nvSpPr>
          <p:spPr>
            <a:xfrm>
              <a:off x="6726195" y="4171577"/>
              <a:ext cx="88225" cy="53230"/>
            </a:xfrm>
            <a:custGeom>
              <a:rect b="b" l="l" r="r" t="t"/>
              <a:pathLst>
                <a:path extrusionOk="0" h="794" w="1316">
                  <a:moveTo>
                    <a:pt x="1141" y="0"/>
                  </a:moveTo>
                  <a:cubicBezTo>
                    <a:pt x="1118" y="0"/>
                    <a:pt x="1095" y="5"/>
                    <a:pt x="1073" y="17"/>
                  </a:cubicBezTo>
                  <a:lnTo>
                    <a:pt x="107" y="507"/>
                  </a:lnTo>
                  <a:cubicBezTo>
                    <a:pt x="31" y="545"/>
                    <a:pt x="0" y="635"/>
                    <a:pt x="38" y="710"/>
                  </a:cubicBezTo>
                  <a:cubicBezTo>
                    <a:pt x="66" y="761"/>
                    <a:pt x="119" y="794"/>
                    <a:pt x="175" y="794"/>
                  </a:cubicBezTo>
                  <a:cubicBezTo>
                    <a:pt x="197" y="794"/>
                    <a:pt x="221" y="788"/>
                    <a:pt x="243" y="779"/>
                  </a:cubicBezTo>
                  <a:lnTo>
                    <a:pt x="1208" y="289"/>
                  </a:lnTo>
                  <a:cubicBezTo>
                    <a:pt x="1285" y="251"/>
                    <a:pt x="1316" y="159"/>
                    <a:pt x="1276" y="84"/>
                  </a:cubicBezTo>
                  <a:cubicBezTo>
                    <a:pt x="1249" y="31"/>
                    <a:pt x="1196" y="0"/>
                    <a:pt x="1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" name="Google Shape;217;p26"/>
            <p:cNvGrpSpPr/>
            <p:nvPr/>
          </p:nvGrpSpPr>
          <p:grpSpPr>
            <a:xfrm>
              <a:off x="1408613" y="438500"/>
              <a:ext cx="1701975" cy="1394917"/>
              <a:chOff x="1408613" y="438500"/>
              <a:chExt cx="1701975" cy="1394917"/>
            </a:xfrm>
          </p:grpSpPr>
          <p:sp>
            <p:nvSpPr>
              <p:cNvPr id="218" name="Google Shape;218;p26"/>
              <p:cNvSpPr/>
              <p:nvPr/>
            </p:nvSpPr>
            <p:spPr>
              <a:xfrm>
                <a:off x="1896332" y="1181184"/>
                <a:ext cx="210211" cy="221573"/>
              </a:xfrm>
              <a:custGeom>
                <a:rect b="b" l="l" r="r" t="t"/>
                <a:pathLst>
                  <a:path extrusionOk="0" h="5129" w="4866">
                    <a:moveTo>
                      <a:pt x="2943" y="0"/>
                    </a:moveTo>
                    <a:lnTo>
                      <a:pt x="0" y="3521"/>
                    </a:lnTo>
                    <a:lnTo>
                      <a:pt x="1921" y="5128"/>
                    </a:lnTo>
                    <a:lnTo>
                      <a:pt x="4865" y="1606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6"/>
              <p:cNvSpPr/>
              <p:nvPr/>
            </p:nvSpPr>
            <p:spPr>
              <a:xfrm>
                <a:off x="1928127" y="540009"/>
                <a:ext cx="799157" cy="799157"/>
              </a:xfrm>
              <a:custGeom>
                <a:rect b="b" l="l" r="r" t="t"/>
                <a:pathLst>
                  <a:path extrusionOk="0" h="18499" w="18499">
                    <a:moveTo>
                      <a:pt x="9250" y="0"/>
                    </a:moveTo>
                    <a:cubicBezTo>
                      <a:pt x="6796" y="0"/>
                      <a:pt x="4444" y="975"/>
                      <a:pt x="2709" y="2709"/>
                    </a:cubicBezTo>
                    <a:cubicBezTo>
                      <a:pt x="975" y="4444"/>
                      <a:pt x="0" y="6796"/>
                      <a:pt x="0" y="9249"/>
                    </a:cubicBezTo>
                    <a:cubicBezTo>
                      <a:pt x="0" y="11702"/>
                      <a:pt x="975" y="14055"/>
                      <a:pt x="2709" y="15790"/>
                    </a:cubicBezTo>
                    <a:cubicBezTo>
                      <a:pt x="4444" y="17524"/>
                      <a:pt x="6796" y="18498"/>
                      <a:pt x="9250" y="18498"/>
                    </a:cubicBezTo>
                    <a:cubicBezTo>
                      <a:pt x="11702" y="18498"/>
                      <a:pt x="14054" y="17524"/>
                      <a:pt x="15790" y="15790"/>
                    </a:cubicBezTo>
                    <a:cubicBezTo>
                      <a:pt x="17524" y="14055"/>
                      <a:pt x="18498" y="11702"/>
                      <a:pt x="18498" y="9249"/>
                    </a:cubicBezTo>
                    <a:cubicBezTo>
                      <a:pt x="18498" y="6796"/>
                      <a:pt x="17524" y="4444"/>
                      <a:pt x="15790" y="2709"/>
                    </a:cubicBezTo>
                    <a:cubicBezTo>
                      <a:pt x="14054" y="975"/>
                      <a:pt x="11702" y="0"/>
                      <a:pt x="92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6"/>
              <p:cNvSpPr/>
              <p:nvPr/>
            </p:nvSpPr>
            <p:spPr>
              <a:xfrm>
                <a:off x="2025543" y="637425"/>
                <a:ext cx="604325" cy="604325"/>
              </a:xfrm>
              <a:custGeom>
                <a:rect b="b" l="l" r="r" t="t"/>
                <a:pathLst>
                  <a:path extrusionOk="0" h="13989" w="13989">
                    <a:moveTo>
                      <a:pt x="6995" y="0"/>
                    </a:moveTo>
                    <a:cubicBezTo>
                      <a:pt x="5139" y="0"/>
                      <a:pt x="3361" y="738"/>
                      <a:pt x="2049" y="2049"/>
                    </a:cubicBezTo>
                    <a:cubicBezTo>
                      <a:pt x="738" y="3361"/>
                      <a:pt x="0" y="5139"/>
                      <a:pt x="0" y="6994"/>
                    </a:cubicBezTo>
                    <a:cubicBezTo>
                      <a:pt x="0" y="8850"/>
                      <a:pt x="738" y="10628"/>
                      <a:pt x="2049" y="11939"/>
                    </a:cubicBezTo>
                    <a:cubicBezTo>
                      <a:pt x="3361" y="13251"/>
                      <a:pt x="5139" y="13988"/>
                      <a:pt x="6995" y="13988"/>
                    </a:cubicBezTo>
                    <a:cubicBezTo>
                      <a:pt x="8850" y="13988"/>
                      <a:pt x="10628" y="13251"/>
                      <a:pt x="11939" y="11939"/>
                    </a:cubicBezTo>
                    <a:cubicBezTo>
                      <a:pt x="13251" y="10628"/>
                      <a:pt x="13988" y="8850"/>
                      <a:pt x="13988" y="6994"/>
                    </a:cubicBezTo>
                    <a:cubicBezTo>
                      <a:pt x="13988" y="5139"/>
                      <a:pt x="13251" y="3361"/>
                      <a:pt x="11939" y="2049"/>
                    </a:cubicBezTo>
                    <a:cubicBezTo>
                      <a:pt x="10628" y="738"/>
                      <a:pt x="8850" y="0"/>
                      <a:pt x="69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6"/>
              <p:cNvSpPr/>
              <p:nvPr/>
            </p:nvSpPr>
            <p:spPr>
              <a:xfrm>
                <a:off x="2300727" y="713025"/>
                <a:ext cx="233410" cy="240883"/>
              </a:xfrm>
              <a:custGeom>
                <a:rect b="b" l="l" r="r" t="t"/>
                <a:pathLst>
                  <a:path extrusionOk="0" h="5576" w="5403">
                    <a:moveTo>
                      <a:pt x="712" y="0"/>
                    </a:moveTo>
                    <a:cubicBezTo>
                      <a:pt x="336" y="0"/>
                      <a:pt x="16" y="310"/>
                      <a:pt x="5" y="701"/>
                    </a:cubicBezTo>
                    <a:lnTo>
                      <a:pt x="5" y="706"/>
                    </a:lnTo>
                    <a:cubicBezTo>
                      <a:pt x="1" y="978"/>
                      <a:pt x="203" y="1209"/>
                      <a:pt x="462" y="1287"/>
                    </a:cubicBezTo>
                    <a:cubicBezTo>
                      <a:pt x="2483" y="1908"/>
                      <a:pt x="3616" y="3226"/>
                      <a:pt x="4058" y="5083"/>
                    </a:cubicBezTo>
                    <a:cubicBezTo>
                      <a:pt x="4119" y="5350"/>
                      <a:pt x="4339" y="5566"/>
                      <a:pt x="4611" y="5575"/>
                    </a:cubicBezTo>
                    <a:lnTo>
                      <a:pt x="4617" y="5575"/>
                    </a:lnTo>
                    <a:cubicBezTo>
                      <a:pt x="4624" y="5575"/>
                      <a:pt x="4632" y="5575"/>
                      <a:pt x="4639" y="5575"/>
                    </a:cubicBezTo>
                    <a:cubicBezTo>
                      <a:pt x="5059" y="5575"/>
                      <a:pt x="5402" y="5208"/>
                      <a:pt x="5351" y="4787"/>
                    </a:cubicBezTo>
                    <a:cubicBezTo>
                      <a:pt x="5064" y="2379"/>
                      <a:pt x="3220" y="430"/>
                      <a:pt x="833" y="11"/>
                    </a:cubicBezTo>
                    <a:cubicBezTo>
                      <a:pt x="792" y="4"/>
                      <a:pt x="752" y="0"/>
                      <a:pt x="712" y="0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6"/>
              <p:cNvSpPr/>
              <p:nvPr/>
            </p:nvSpPr>
            <p:spPr>
              <a:xfrm>
                <a:off x="2469078" y="997065"/>
                <a:ext cx="99619" cy="88862"/>
              </a:xfrm>
              <a:custGeom>
                <a:rect b="b" l="l" r="r" t="t"/>
                <a:pathLst>
                  <a:path extrusionOk="0" h="2057" w="2306">
                    <a:moveTo>
                      <a:pt x="1153" y="0"/>
                    </a:moveTo>
                    <a:cubicBezTo>
                      <a:pt x="860" y="0"/>
                      <a:pt x="568" y="126"/>
                      <a:pt x="365" y="369"/>
                    </a:cubicBezTo>
                    <a:cubicBezTo>
                      <a:pt x="0" y="804"/>
                      <a:pt x="58" y="1452"/>
                      <a:pt x="493" y="1817"/>
                    </a:cubicBezTo>
                    <a:cubicBezTo>
                      <a:pt x="686" y="1978"/>
                      <a:pt x="920" y="2056"/>
                      <a:pt x="1152" y="2056"/>
                    </a:cubicBezTo>
                    <a:cubicBezTo>
                      <a:pt x="1446" y="2056"/>
                      <a:pt x="1738" y="1931"/>
                      <a:pt x="1942" y="1688"/>
                    </a:cubicBezTo>
                    <a:cubicBezTo>
                      <a:pt x="2305" y="1252"/>
                      <a:pt x="2248" y="604"/>
                      <a:pt x="1812" y="239"/>
                    </a:cubicBezTo>
                    <a:cubicBezTo>
                      <a:pt x="1620" y="79"/>
                      <a:pt x="1386" y="0"/>
                      <a:pt x="1153" y="0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6"/>
              <p:cNvSpPr/>
              <p:nvPr/>
            </p:nvSpPr>
            <p:spPr>
              <a:xfrm>
                <a:off x="1510167" y="1333377"/>
                <a:ext cx="469195" cy="500040"/>
              </a:xfrm>
              <a:custGeom>
                <a:rect b="b" l="l" r="r" t="t"/>
                <a:pathLst>
                  <a:path extrusionOk="0" h="11575" w="10861">
                    <a:moveTo>
                      <a:pt x="8938" y="1"/>
                    </a:moveTo>
                    <a:lnTo>
                      <a:pt x="8935" y="4"/>
                    </a:lnTo>
                    <a:cubicBezTo>
                      <a:pt x="4519" y="2795"/>
                      <a:pt x="0" y="5575"/>
                      <a:pt x="409" y="8837"/>
                    </a:cubicBezTo>
                    <a:cubicBezTo>
                      <a:pt x="603" y="10383"/>
                      <a:pt x="1975" y="11574"/>
                      <a:pt x="3520" y="11574"/>
                    </a:cubicBezTo>
                    <a:cubicBezTo>
                      <a:pt x="3571" y="11574"/>
                      <a:pt x="3623" y="11573"/>
                      <a:pt x="3674" y="11570"/>
                    </a:cubicBezTo>
                    <a:cubicBezTo>
                      <a:pt x="6962" y="11397"/>
                      <a:pt x="8897" y="6455"/>
                      <a:pt x="10860" y="1607"/>
                    </a:cubicBezTo>
                    <a:lnTo>
                      <a:pt x="89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4" name="Google Shape;224;p26"/>
              <p:cNvGrpSpPr/>
              <p:nvPr/>
            </p:nvGrpSpPr>
            <p:grpSpPr>
              <a:xfrm>
                <a:off x="3009038" y="438500"/>
                <a:ext cx="101550" cy="101500"/>
                <a:chOff x="3258600" y="2392325"/>
                <a:chExt cx="101550" cy="101500"/>
              </a:xfrm>
            </p:grpSpPr>
            <p:sp>
              <p:nvSpPr>
                <p:cNvPr id="225" name="Google Shape;225;p26"/>
                <p:cNvSpPr/>
                <p:nvPr/>
              </p:nvSpPr>
              <p:spPr>
                <a:xfrm>
                  <a:off x="3258600" y="2435000"/>
                  <a:ext cx="101550" cy="16225"/>
                </a:xfrm>
                <a:custGeom>
                  <a:rect b="b" l="l" r="r" t="t"/>
                  <a:pathLst>
                    <a:path extrusionOk="0" h="649" w="4062">
                      <a:moveTo>
                        <a:pt x="324" y="1"/>
                      </a:moveTo>
                      <a:cubicBezTo>
                        <a:pt x="146" y="1"/>
                        <a:pt x="0" y="145"/>
                        <a:pt x="0" y="324"/>
                      </a:cubicBezTo>
                      <a:cubicBezTo>
                        <a:pt x="0" y="503"/>
                        <a:pt x="146" y="648"/>
                        <a:pt x="324" y="648"/>
                      </a:cubicBezTo>
                      <a:lnTo>
                        <a:pt x="3738" y="648"/>
                      </a:lnTo>
                      <a:cubicBezTo>
                        <a:pt x="3916" y="648"/>
                        <a:pt x="4061" y="503"/>
                        <a:pt x="4061" y="324"/>
                      </a:cubicBezTo>
                      <a:cubicBezTo>
                        <a:pt x="4061" y="145"/>
                        <a:pt x="3916" y="1"/>
                        <a:pt x="37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26"/>
                <p:cNvSpPr/>
                <p:nvPr/>
              </p:nvSpPr>
              <p:spPr>
                <a:xfrm>
                  <a:off x="3301275" y="2392325"/>
                  <a:ext cx="16225" cy="101500"/>
                </a:xfrm>
                <a:custGeom>
                  <a:rect b="b" l="l" r="r" t="t"/>
                  <a:pathLst>
                    <a:path extrusionOk="0" h="4060" w="649">
                      <a:moveTo>
                        <a:pt x="325" y="0"/>
                      </a:moveTo>
                      <a:cubicBezTo>
                        <a:pt x="146" y="0"/>
                        <a:pt x="1" y="144"/>
                        <a:pt x="1" y="324"/>
                      </a:cubicBezTo>
                      <a:lnTo>
                        <a:pt x="1" y="3736"/>
                      </a:lnTo>
                      <a:cubicBezTo>
                        <a:pt x="1" y="3916"/>
                        <a:pt x="146" y="4060"/>
                        <a:pt x="325" y="4060"/>
                      </a:cubicBezTo>
                      <a:cubicBezTo>
                        <a:pt x="504" y="4060"/>
                        <a:pt x="647" y="3917"/>
                        <a:pt x="648" y="3736"/>
                      </a:cubicBezTo>
                      <a:lnTo>
                        <a:pt x="648" y="324"/>
                      </a:lnTo>
                      <a:cubicBezTo>
                        <a:pt x="648" y="144"/>
                        <a:pt x="504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7" name="Google Shape;227;p26"/>
              <p:cNvGrpSpPr/>
              <p:nvPr/>
            </p:nvGrpSpPr>
            <p:grpSpPr>
              <a:xfrm>
                <a:off x="1408613" y="939775"/>
                <a:ext cx="101550" cy="101500"/>
                <a:chOff x="3258600" y="2392325"/>
                <a:chExt cx="101550" cy="101500"/>
              </a:xfrm>
            </p:grpSpPr>
            <p:sp>
              <p:nvSpPr>
                <p:cNvPr id="228" name="Google Shape;228;p26"/>
                <p:cNvSpPr/>
                <p:nvPr/>
              </p:nvSpPr>
              <p:spPr>
                <a:xfrm>
                  <a:off x="3258600" y="2435000"/>
                  <a:ext cx="101550" cy="16225"/>
                </a:xfrm>
                <a:custGeom>
                  <a:rect b="b" l="l" r="r" t="t"/>
                  <a:pathLst>
                    <a:path extrusionOk="0" h="649" w="4062">
                      <a:moveTo>
                        <a:pt x="324" y="1"/>
                      </a:moveTo>
                      <a:cubicBezTo>
                        <a:pt x="146" y="1"/>
                        <a:pt x="0" y="145"/>
                        <a:pt x="0" y="324"/>
                      </a:cubicBezTo>
                      <a:cubicBezTo>
                        <a:pt x="0" y="503"/>
                        <a:pt x="146" y="648"/>
                        <a:pt x="324" y="648"/>
                      </a:cubicBezTo>
                      <a:lnTo>
                        <a:pt x="3738" y="648"/>
                      </a:lnTo>
                      <a:cubicBezTo>
                        <a:pt x="3916" y="648"/>
                        <a:pt x="4061" y="503"/>
                        <a:pt x="4061" y="324"/>
                      </a:cubicBezTo>
                      <a:cubicBezTo>
                        <a:pt x="4061" y="145"/>
                        <a:pt x="3916" y="1"/>
                        <a:pt x="37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26"/>
                <p:cNvSpPr/>
                <p:nvPr/>
              </p:nvSpPr>
              <p:spPr>
                <a:xfrm>
                  <a:off x="3301275" y="2392325"/>
                  <a:ext cx="16225" cy="101500"/>
                </a:xfrm>
                <a:custGeom>
                  <a:rect b="b" l="l" r="r" t="t"/>
                  <a:pathLst>
                    <a:path extrusionOk="0" h="4060" w="649">
                      <a:moveTo>
                        <a:pt x="325" y="0"/>
                      </a:moveTo>
                      <a:cubicBezTo>
                        <a:pt x="146" y="0"/>
                        <a:pt x="1" y="144"/>
                        <a:pt x="1" y="324"/>
                      </a:cubicBezTo>
                      <a:lnTo>
                        <a:pt x="1" y="3736"/>
                      </a:lnTo>
                      <a:cubicBezTo>
                        <a:pt x="1" y="3916"/>
                        <a:pt x="146" y="4060"/>
                        <a:pt x="325" y="4060"/>
                      </a:cubicBezTo>
                      <a:cubicBezTo>
                        <a:pt x="504" y="4060"/>
                        <a:pt x="647" y="3917"/>
                        <a:pt x="648" y="3736"/>
                      </a:cubicBezTo>
                      <a:lnTo>
                        <a:pt x="648" y="324"/>
                      </a:lnTo>
                      <a:cubicBezTo>
                        <a:pt x="648" y="144"/>
                        <a:pt x="504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0" name="Google Shape;230;p26"/>
            <p:cNvGrpSpPr/>
            <p:nvPr/>
          </p:nvGrpSpPr>
          <p:grpSpPr>
            <a:xfrm>
              <a:off x="5085238" y="4319525"/>
              <a:ext cx="101550" cy="101500"/>
              <a:chOff x="3258600" y="2392325"/>
              <a:chExt cx="101550" cy="101500"/>
            </a:xfrm>
          </p:grpSpPr>
          <p:sp>
            <p:nvSpPr>
              <p:cNvPr id="231" name="Google Shape;231;p26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6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3" name="Google Shape;233;p26"/>
          <p:cNvSpPr txBox="1"/>
          <p:nvPr>
            <p:ph idx="4294967295" type="body"/>
          </p:nvPr>
        </p:nvSpPr>
        <p:spPr>
          <a:xfrm>
            <a:off x="720000" y="2492857"/>
            <a:ext cx="7704000" cy="144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</a:rPr>
              <a:t>Helping owners to</a:t>
            </a:r>
            <a:r>
              <a:rPr lang="en-GB" sz="2000">
                <a:solidFill>
                  <a:srgbClr val="000000"/>
                </a:solidFill>
              </a:rPr>
              <a:t> </a:t>
            </a:r>
            <a:r>
              <a:rPr lang="en-GB" sz="2000" u="sng">
                <a:solidFill>
                  <a:srgbClr val="FF2C58"/>
                </a:solidFill>
              </a:rPr>
              <a:t>p</a:t>
            </a:r>
            <a:r>
              <a:rPr lang="en-GB" sz="2000" u="sng">
                <a:solidFill>
                  <a:srgbClr val="FF2C58"/>
                </a:solidFill>
              </a:rPr>
              <a:t>redict appropriate prices</a:t>
            </a:r>
            <a:r>
              <a:rPr lang="en-GB" sz="2000"/>
              <a:t> </a:t>
            </a:r>
            <a:r>
              <a:rPr lang="en-GB" sz="2000">
                <a:solidFill>
                  <a:schemeClr val="dk2"/>
                </a:solidFill>
              </a:rPr>
              <a:t>to </a:t>
            </a:r>
            <a:r>
              <a:rPr lang="en-GB" sz="2000">
                <a:solidFill>
                  <a:schemeClr val="dk2"/>
                </a:solidFill>
              </a:rPr>
              <a:t>determine if their house is undervalued or overvalued, and also performing sentiment classification to find out</a:t>
            </a:r>
            <a:r>
              <a:rPr lang="en-GB" sz="2000"/>
              <a:t> </a:t>
            </a:r>
            <a:r>
              <a:rPr lang="en-GB" sz="2000" u="sng">
                <a:solidFill>
                  <a:srgbClr val="FF2C58"/>
                </a:solidFill>
              </a:rPr>
              <a:t>how to improve their houses from reviews</a:t>
            </a:r>
            <a:r>
              <a:rPr lang="en-GB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4"/>
          <p:cNvSpPr txBox="1"/>
          <p:nvPr>
            <p:ph type="title"/>
          </p:nvPr>
        </p:nvSpPr>
        <p:spPr>
          <a:xfrm>
            <a:off x="720000" y="235196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PYCARET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2" name="Google Shape;652;p44"/>
          <p:cNvSpPr txBox="1"/>
          <p:nvPr>
            <p:ph idx="1" type="body"/>
          </p:nvPr>
        </p:nvSpPr>
        <p:spPr>
          <a:xfrm>
            <a:off x="720000" y="703680"/>
            <a:ext cx="77040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Pycaret is a Python low-code library that </a:t>
            </a:r>
            <a:r>
              <a:rPr b="1" lang="en-GB" sz="1600"/>
              <a:t>helps you perform model selection</a:t>
            </a:r>
            <a:r>
              <a:rPr lang="en-GB" sz="1600"/>
              <a:t> allowing us to spend less time coding and more time on results and data analysis.</a:t>
            </a:r>
            <a:endParaRPr sz="1600"/>
          </a:p>
        </p:txBody>
      </p:sp>
      <p:grpSp>
        <p:nvGrpSpPr>
          <p:cNvPr id="653" name="Google Shape;653;p44"/>
          <p:cNvGrpSpPr/>
          <p:nvPr/>
        </p:nvGrpSpPr>
        <p:grpSpPr>
          <a:xfrm>
            <a:off x="2065513" y="1464225"/>
            <a:ext cx="5012974" cy="2613450"/>
            <a:chOff x="304800" y="1569825"/>
            <a:chExt cx="5012974" cy="2613450"/>
          </a:xfrm>
        </p:grpSpPr>
        <p:pic>
          <p:nvPicPr>
            <p:cNvPr id="654" name="Google Shape;654;p44"/>
            <p:cNvPicPr preferRelativeResize="0"/>
            <p:nvPr/>
          </p:nvPicPr>
          <p:blipFill rotWithShape="1">
            <a:blip r:embed="rId3">
              <a:alphaModFix/>
            </a:blip>
            <a:srcRect b="0" l="0" r="81000" t="0"/>
            <a:stretch/>
          </p:blipFill>
          <p:spPr>
            <a:xfrm>
              <a:off x="304800" y="1569825"/>
              <a:ext cx="1737351" cy="2613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5" name="Google Shape;655;p44"/>
            <p:cNvPicPr preferRelativeResize="0"/>
            <p:nvPr/>
          </p:nvPicPr>
          <p:blipFill rotWithShape="1">
            <a:blip r:embed="rId4">
              <a:alphaModFix/>
            </a:blip>
            <a:srcRect b="0" l="46307" r="23730" t="0"/>
            <a:stretch/>
          </p:blipFill>
          <p:spPr>
            <a:xfrm>
              <a:off x="2042150" y="1569825"/>
              <a:ext cx="2739749" cy="2613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6" name="Google Shape;656;p44"/>
            <p:cNvPicPr preferRelativeResize="0"/>
            <p:nvPr/>
          </p:nvPicPr>
          <p:blipFill rotWithShape="1">
            <a:blip r:embed="rId5">
              <a:alphaModFix/>
            </a:blip>
            <a:srcRect b="0" l="93333" r="806" t="0"/>
            <a:stretch/>
          </p:blipFill>
          <p:spPr>
            <a:xfrm>
              <a:off x="4781900" y="1569825"/>
              <a:ext cx="535874" cy="261345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657" name="Google Shape;657;p44"/>
          <p:cNvSpPr/>
          <p:nvPr/>
        </p:nvSpPr>
        <p:spPr>
          <a:xfrm>
            <a:off x="6526550" y="1768850"/>
            <a:ext cx="659100" cy="6591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4"/>
          <p:cNvSpPr txBox="1"/>
          <p:nvPr/>
        </p:nvSpPr>
        <p:spPr>
          <a:xfrm>
            <a:off x="517050" y="4149000"/>
            <a:ext cx="810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Didact Gothic"/>
                <a:ea typeface="Didact Gothic"/>
                <a:cs typeface="Didact Gothic"/>
                <a:sym typeface="Didact Gothic"/>
              </a:rPr>
              <a:t>After comparing ML models using PYCARET, </a:t>
            </a:r>
            <a:r>
              <a:rPr b="1" lang="en-GB" sz="1600">
                <a:latin typeface="Didact Gothic"/>
                <a:ea typeface="Didact Gothic"/>
                <a:cs typeface="Didact Gothic"/>
                <a:sym typeface="Didact Gothic"/>
              </a:rPr>
              <a:t>gradient boosting regressor</a:t>
            </a:r>
            <a:r>
              <a:rPr lang="en-GB" sz="1600">
                <a:latin typeface="Didact Gothic"/>
                <a:ea typeface="Didact Gothic"/>
                <a:cs typeface="Didact Gothic"/>
                <a:sym typeface="Didact Gothic"/>
              </a:rPr>
              <a:t> has the highest R^2 </a:t>
            </a:r>
            <a:r>
              <a:rPr lang="en-GB" sz="1600">
                <a:latin typeface="Didact Gothic"/>
                <a:ea typeface="Didact Gothic"/>
                <a:cs typeface="Didact Gothic"/>
                <a:sym typeface="Didact Gothic"/>
              </a:rPr>
              <a:t>value, hence it is the best model for predicting price.</a:t>
            </a:r>
            <a:endParaRPr sz="16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5"/>
          <p:cNvSpPr/>
          <p:nvPr/>
        </p:nvSpPr>
        <p:spPr>
          <a:xfrm>
            <a:off x="2346640" y="1414166"/>
            <a:ext cx="1572329" cy="1571100"/>
          </a:xfrm>
          <a:custGeom>
            <a:rect b="b" l="l" r="r" t="t"/>
            <a:pathLst>
              <a:path extrusionOk="0" h="17890" w="17904">
                <a:moveTo>
                  <a:pt x="8952" y="1"/>
                </a:moveTo>
                <a:cubicBezTo>
                  <a:pt x="3977" y="1"/>
                  <a:pt x="0" y="3977"/>
                  <a:pt x="0" y="8952"/>
                </a:cubicBezTo>
                <a:cubicBezTo>
                  <a:pt x="0" y="13927"/>
                  <a:pt x="3977" y="17889"/>
                  <a:pt x="8952" y="17889"/>
                </a:cubicBezTo>
                <a:cubicBezTo>
                  <a:pt x="13927" y="17889"/>
                  <a:pt x="17904" y="13927"/>
                  <a:pt x="17904" y="8952"/>
                </a:cubicBezTo>
                <a:cubicBezTo>
                  <a:pt x="17904" y="3977"/>
                  <a:pt x="13927" y="1"/>
                  <a:pt x="8952" y="1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5"/>
          <p:cNvSpPr/>
          <p:nvPr/>
        </p:nvSpPr>
        <p:spPr>
          <a:xfrm>
            <a:off x="5257006" y="1414166"/>
            <a:ext cx="1572329" cy="1571100"/>
          </a:xfrm>
          <a:custGeom>
            <a:rect b="b" l="l" r="r" t="t"/>
            <a:pathLst>
              <a:path extrusionOk="0" h="17890" w="17904">
                <a:moveTo>
                  <a:pt x="8952" y="1"/>
                </a:moveTo>
                <a:cubicBezTo>
                  <a:pt x="3977" y="1"/>
                  <a:pt x="0" y="3977"/>
                  <a:pt x="0" y="8952"/>
                </a:cubicBezTo>
                <a:cubicBezTo>
                  <a:pt x="0" y="13927"/>
                  <a:pt x="3977" y="17889"/>
                  <a:pt x="8952" y="17889"/>
                </a:cubicBezTo>
                <a:cubicBezTo>
                  <a:pt x="13927" y="17889"/>
                  <a:pt x="17904" y="13927"/>
                  <a:pt x="17904" y="8952"/>
                </a:cubicBezTo>
                <a:cubicBezTo>
                  <a:pt x="17904" y="3977"/>
                  <a:pt x="13927" y="1"/>
                  <a:pt x="8952" y="1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5" name="Google Shape;665;p45"/>
          <p:cNvCxnSpPr>
            <a:stCxn id="666" idx="0"/>
            <a:endCxn id="667" idx="2"/>
          </p:cNvCxnSpPr>
          <p:nvPr/>
        </p:nvCxnSpPr>
        <p:spPr>
          <a:xfrm rot="10800000">
            <a:off x="3132839" y="2503487"/>
            <a:ext cx="0" cy="946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45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GRADIENT BOOSTING REGRESSOR (after tuning)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>
                <a:solidFill>
                  <a:schemeClr val="dk2"/>
                </a:solidFill>
              </a:rPr>
              <a:t>IN PREDICTING PRICES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9" name="Google Shape;669;p45"/>
          <p:cNvSpPr/>
          <p:nvPr/>
        </p:nvSpPr>
        <p:spPr>
          <a:xfrm>
            <a:off x="5442927" y="1594963"/>
            <a:ext cx="1213321" cy="1213389"/>
          </a:xfrm>
          <a:custGeom>
            <a:rect b="b" l="l" r="r" t="t"/>
            <a:pathLst>
              <a:path extrusionOk="0" h="17890" w="17889">
                <a:moveTo>
                  <a:pt x="8952" y="1"/>
                </a:moveTo>
                <a:cubicBezTo>
                  <a:pt x="3977" y="1"/>
                  <a:pt x="0" y="3977"/>
                  <a:pt x="0" y="8952"/>
                </a:cubicBezTo>
                <a:cubicBezTo>
                  <a:pt x="0" y="13927"/>
                  <a:pt x="3977" y="17889"/>
                  <a:pt x="8952" y="17889"/>
                </a:cubicBezTo>
                <a:cubicBezTo>
                  <a:pt x="13927" y="17889"/>
                  <a:pt x="17889" y="13927"/>
                  <a:pt x="17889" y="8952"/>
                </a:cubicBezTo>
                <a:cubicBezTo>
                  <a:pt x="17889" y="3977"/>
                  <a:pt x="13927" y="1"/>
                  <a:pt x="8952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5"/>
          <p:cNvSpPr/>
          <p:nvPr/>
        </p:nvSpPr>
        <p:spPr>
          <a:xfrm>
            <a:off x="2525577" y="1594963"/>
            <a:ext cx="1214339" cy="1213389"/>
          </a:xfrm>
          <a:custGeom>
            <a:rect b="b" l="l" r="r" t="t"/>
            <a:pathLst>
              <a:path extrusionOk="0" h="17890" w="17904">
                <a:moveTo>
                  <a:pt x="8952" y="1"/>
                </a:moveTo>
                <a:cubicBezTo>
                  <a:pt x="3977" y="1"/>
                  <a:pt x="0" y="3977"/>
                  <a:pt x="0" y="8952"/>
                </a:cubicBezTo>
                <a:cubicBezTo>
                  <a:pt x="0" y="13927"/>
                  <a:pt x="3977" y="17889"/>
                  <a:pt x="8952" y="17889"/>
                </a:cubicBezTo>
                <a:cubicBezTo>
                  <a:pt x="13927" y="17889"/>
                  <a:pt x="17904" y="13927"/>
                  <a:pt x="17904" y="8952"/>
                </a:cubicBezTo>
                <a:cubicBezTo>
                  <a:pt x="17904" y="3977"/>
                  <a:pt x="13927" y="1"/>
                  <a:pt x="8952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5"/>
          <p:cNvSpPr txBox="1"/>
          <p:nvPr>
            <p:ph type="title"/>
          </p:nvPr>
        </p:nvSpPr>
        <p:spPr>
          <a:xfrm>
            <a:off x="2639960" y="1895782"/>
            <a:ext cx="9855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61</a:t>
            </a:r>
            <a:r>
              <a:rPr lang="en-GB" sz="2200"/>
              <a:t>%</a:t>
            </a:r>
            <a:endParaRPr sz="2200"/>
          </a:p>
        </p:txBody>
      </p:sp>
      <p:sp>
        <p:nvSpPr>
          <p:cNvPr id="671" name="Google Shape;671;p45"/>
          <p:cNvSpPr txBox="1"/>
          <p:nvPr>
            <p:ph type="title"/>
          </p:nvPr>
        </p:nvSpPr>
        <p:spPr>
          <a:xfrm>
            <a:off x="5594534" y="1895782"/>
            <a:ext cx="9855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59</a:t>
            </a:r>
            <a:r>
              <a:rPr lang="en-GB" sz="2200"/>
              <a:t>%</a:t>
            </a:r>
            <a:endParaRPr sz="2200"/>
          </a:p>
        </p:txBody>
      </p:sp>
      <p:sp>
        <p:nvSpPr>
          <p:cNvPr id="672" name="Google Shape;672;p45"/>
          <p:cNvSpPr txBox="1"/>
          <p:nvPr/>
        </p:nvSpPr>
        <p:spPr>
          <a:xfrm>
            <a:off x="1212295" y="4052375"/>
            <a:ext cx="6719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202237"/>
                </a:solidFill>
                <a:latin typeface="Didact Gothic"/>
                <a:ea typeface="Didact Gothic"/>
                <a:cs typeface="Didact Gothic"/>
                <a:sym typeface="Didact Gothic"/>
              </a:rPr>
              <a:t>As seen from the results, the model performed a little worse on the test dataset, which is as expected. </a:t>
            </a:r>
            <a:endParaRPr sz="1600"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66" name="Google Shape;666;p45"/>
          <p:cNvSpPr txBox="1"/>
          <p:nvPr>
            <p:ph type="title"/>
          </p:nvPr>
        </p:nvSpPr>
        <p:spPr>
          <a:xfrm>
            <a:off x="1862039" y="3449687"/>
            <a:ext cx="25416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4"/>
                </a:solidFill>
              </a:rPr>
              <a:t>TRAIN</a:t>
            </a:r>
            <a:r>
              <a:rPr lang="en-GB" sz="2000"/>
              <a:t> DATASET</a:t>
            </a:r>
            <a:endParaRPr sz="2000"/>
          </a:p>
        </p:txBody>
      </p:sp>
      <p:sp>
        <p:nvSpPr>
          <p:cNvPr id="673" name="Google Shape;673;p45"/>
          <p:cNvSpPr txBox="1"/>
          <p:nvPr>
            <p:ph type="title"/>
          </p:nvPr>
        </p:nvSpPr>
        <p:spPr>
          <a:xfrm>
            <a:off x="4816587" y="3449687"/>
            <a:ext cx="25416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4"/>
                </a:solidFill>
              </a:rPr>
              <a:t>TEST </a:t>
            </a:r>
            <a:r>
              <a:rPr lang="en-GB" sz="2000"/>
              <a:t>DATASET</a:t>
            </a:r>
            <a:endParaRPr sz="2000"/>
          </a:p>
        </p:txBody>
      </p:sp>
      <p:cxnSp>
        <p:nvCxnSpPr>
          <p:cNvPr id="674" name="Google Shape;674;p45"/>
          <p:cNvCxnSpPr>
            <a:stCxn id="673" idx="0"/>
            <a:endCxn id="671" idx="2"/>
          </p:cNvCxnSpPr>
          <p:nvPr/>
        </p:nvCxnSpPr>
        <p:spPr>
          <a:xfrm rot="10800000">
            <a:off x="6087387" y="2503487"/>
            <a:ext cx="0" cy="946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45"/>
          <p:cNvSpPr/>
          <p:nvPr/>
        </p:nvSpPr>
        <p:spPr>
          <a:xfrm>
            <a:off x="2267418" y="1334325"/>
            <a:ext cx="1730700" cy="1730700"/>
          </a:xfrm>
          <a:prstGeom prst="blockArc">
            <a:avLst>
              <a:gd fmla="val 3268444" name="adj1"/>
              <a:gd fmla="val 16269023" name="adj2"/>
              <a:gd fmla="val 790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5"/>
          <p:cNvSpPr/>
          <p:nvPr/>
        </p:nvSpPr>
        <p:spPr>
          <a:xfrm>
            <a:off x="5189470" y="1334325"/>
            <a:ext cx="1730700" cy="1730700"/>
          </a:xfrm>
          <a:prstGeom prst="blockArc">
            <a:avLst>
              <a:gd fmla="val 3587896" name="adj1"/>
              <a:gd fmla="val 16269023" name="adj2"/>
              <a:gd fmla="val 7900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Google Shape;6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7550" y="3704575"/>
            <a:ext cx="3105150" cy="3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46"/>
          <p:cNvSpPr txBox="1"/>
          <p:nvPr>
            <p:ph type="title"/>
          </p:nvPr>
        </p:nvSpPr>
        <p:spPr>
          <a:xfrm>
            <a:off x="720000" y="1972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NEURAL NETWORK</a:t>
            </a:r>
            <a:r>
              <a:rPr lang="en-GB"/>
              <a:t> </a:t>
            </a:r>
            <a:r>
              <a:rPr lang="en-GB">
                <a:solidFill>
                  <a:schemeClr val="dk2"/>
                </a:solidFill>
              </a:rPr>
              <a:t>via KERAS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83" name="Google Shape;68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100" y="1130900"/>
            <a:ext cx="4620150" cy="34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46"/>
          <p:cNvSpPr/>
          <p:nvPr/>
        </p:nvSpPr>
        <p:spPr>
          <a:xfrm>
            <a:off x="1093065" y="1483066"/>
            <a:ext cx="1572329" cy="1571100"/>
          </a:xfrm>
          <a:custGeom>
            <a:rect b="b" l="l" r="r" t="t"/>
            <a:pathLst>
              <a:path extrusionOk="0" h="17890" w="17904">
                <a:moveTo>
                  <a:pt x="8952" y="1"/>
                </a:moveTo>
                <a:cubicBezTo>
                  <a:pt x="3977" y="1"/>
                  <a:pt x="0" y="3977"/>
                  <a:pt x="0" y="8952"/>
                </a:cubicBezTo>
                <a:cubicBezTo>
                  <a:pt x="0" y="13927"/>
                  <a:pt x="3977" y="17889"/>
                  <a:pt x="8952" y="17889"/>
                </a:cubicBezTo>
                <a:cubicBezTo>
                  <a:pt x="13927" y="17889"/>
                  <a:pt x="17904" y="13927"/>
                  <a:pt x="17904" y="8952"/>
                </a:cubicBezTo>
                <a:cubicBezTo>
                  <a:pt x="17904" y="3977"/>
                  <a:pt x="13927" y="1"/>
                  <a:pt x="8952" y="1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5" name="Google Shape;685;p46"/>
          <p:cNvCxnSpPr>
            <a:stCxn id="686" idx="0"/>
            <a:endCxn id="687" idx="2"/>
          </p:cNvCxnSpPr>
          <p:nvPr/>
        </p:nvCxnSpPr>
        <p:spPr>
          <a:xfrm rot="10800000">
            <a:off x="1879264" y="2572612"/>
            <a:ext cx="0" cy="601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Google Shape;688;p46"/>
          <p:cNvSpPr/>
          <p:nvPr/>
        </p:nvSpPr>
        <p:spPr>
          <a:xfrm>
            <a:off x="1272002" y="1663863"/>
            <a:ext cx="1214339" cy="1213389"/>
          </a:xfrm>
          <a:custGeom>
            <a:rect b="b" l="l" r="r" t="t"/>
            <a:pathLst>
              <a:path extrusionOk="0" h="17890" w="17904">
                <a:moveTo>
                  <a:pt x="8952" y="1"/>
                </a:moveTo>
                <a:cubicBezTo>
                  <a:pt x="3977" y="1"/>
                  <a:pt x="0" y="3977"/>
                  <a:pt x="0" y="8952"/>
                </a:cubicBezTo>
                <a:cubicBezTo>
                  <a:pt x="0" y="13927"/>
                  <a:pt x="3977" y="17889"/>
                  <a:pt x="8952" y="17889"/>
                </a:cubicBezTo>
                <a:cubicBezTo>
                  <a:pt x="13927" y="17889"/>
                  <a:pt x="17904" y="13927"/>
                  <a:pt x="17904" y="8952"/>
                </a:cubicBezTo>
                <a:cubicBezTo>
                  <a:pt x="17904" y="3977"/>
                  <a:pt x="13927" y="1"/>
                  <a:pt x="8952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6"/>
          <p:cNvSpPr txBox="1"/>
          <p:nvPr>
            <p:ph type="title"/>
          </p:nvPr>
        </p:nvSpPr>
        <p:spPr>
          <a:xfrm>
            <a:off x="1386385" y="1964682"/>
            <a:ext cx="9855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58</a:t>
            </a:r>
            <a:r>
              <a:rPr lang="en-GB" sz="2200"/>
              <a:t>%</a:t>
            </a:r>
            <a:endParaRPr sz="2200"/>
          </a:p>
        </p:txBody>
      </p:sp>
      <p:sp>
        <p:nvSpPr>
          <p:cNvPr id="686" name="Google Shape;686;p46"/>
          <p:cNvSpPr txBox="1"/>
          <p:nvPr>
            <p:ph type="title"/>
          </p:nvPr>
        </p:nvSpPr>
        <p:spPr>
          <a:xfrm>
            <a:off x="608464" y="3174412"/>
            <a:ext cx="25416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4"/>
                </a:solidFill>
              </a:rPr>
              <a:t>TEST</a:t>
            </a:r>
            <a:r>
              <a:rPr lang="en-GB" sz="2000"/>
              <a:t> </a:t>
            </a:r>
            <a:r>
              <a:rPr lang="en-GB" sz="2000">
                <a:solidFill>
                  <a:schemeClr val="dk2"/>
                </a:solidFill>
              </a:rPr>
              <a:t>DATASET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89" name="Google Shape;689;p46"/>
          <p:cNvSpPr/>
          <p:nvPr/>
        </p:nvSpPr>
        <p:spPr>
          <a:xfrm>
            <a:off x="1013843" y="1403225"/>
            <a:ext cx="1730700" cy="1730700"/>
          </a:xfrm>
          <a:prstGeom prst="blockArc">
            <a:avLst>
              <a:gd fmla="val 4148403" name="adj1"/>
              <a:gd fmla="val 16269023" name="adj2"/>
              <a:gd fmla="val 790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6"/>
          <p:cNvSpPr txBox="1"/>
          <p:nvPr/>
        </p:nvSpPr>
        <p:spPr>
          <a:xfrm>
            <a:off x="645075" y="3588975"/>
            <a:ext cx="24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Didact Gothic"/>
                <a:ea typeface="Didact Gothic"/>
                <a:cs typeface="Didact Gothic"/>
                <a:sym typeface="Didact Gothic"/>
              </a:rPr>
              <a:t>Mean Square Error : 3197</a:t>
            </a:r>
            <a:endParaRPr sz="16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91" name="Google Shape;691;p46"/>
          <p:cNvSpPr txBox="1"/>
          <p:nvPr/>
        </p:nvSpPr>
        <p:spPr>
          <a:xfrm>
            <a:off x="5053300" y="775775"/>
            <a:ext cx="20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Multiple layers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7"/>
          <p:cNvSpPr txBox="1"/>
          <p:nvPr>
            <p:ph type="title"/>
          </p:nvPr>
        </p:nvSpPr>
        <p:spPr>
          <a:xfrm>
            <a:off x="4226275" y="1112063"/>
            <a:ext cx="37608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2"/>
                </a:solidFill>
              </a:rPr>
              <a:t>NATURAL</a:t>
            </a:r>
            <a:r>
              <a:rPr lang="en-GB" sz="4800"/>
              <a:t> </a:t>
            </a:r>
            <a:r>
              <a:rPr lang="en-GB" sz="4800">
                <a:solidFill>
                  <a:schemeClr val="accent4"/>
                </a:solidFill>
              </a:rPr>
              <a:t>LANGUAGE</a:t>
            </a:r>
            <a:endParaRPr sz="4800">
              <a:solidFill>
                <a:schemeClr val="accent4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2"/>
                </a:solidFill>
              </a:rPr>
              <a:t>PROCESSING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697" name="Google Shape;697;p47"/>
          <p:cNvSpPr txBox="1"/>
          <p:nvPr>
            <p:ph idx="1" type="subTitle"/>
          </p:nvPr>
        </p:nvSpPr>
        <p:spPr>
          <a:xfrm>
            <a:off x="4591375" y="2989100"/>
            <a:ext cx="38964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Where machines</a:t>
            </a:r>
            <a:r>
              <a:rPr b="1" lang="en-GB" sz="2400">
                <a:solidFill>
                  <a:schemeClr val="dk2"/>
                </a:solidFill>
              </a:rPr>
              <a:t> decipher </a:t>
            </a:r>
            <a:r>
              <a:rPr b="1" lang="en-GB" sz="2400">
                <a:solidFill>
                  <a:schemeClr val="dk2"/>
                </a:solidFill>
              </a:rPr>
              <a:t>and understand </a:t>
            </a:r>
            <a:r>
              <a:rPr lang="en-GB" sz="2400">
                <a:solidFill>
                  <a:schemeClr val="dk2"/>
                </a:solidFill>
              </a:rPr>
              <a:t>human language</a:t>
            </a:r>
            <a:endParaRPr sz="2400">
              <a:solidFill>
                <a:schemeClr val="dk2"/>
              </a:solidFill>
            </a:endParaRPr>
          </a:p>
        </p:txBody>
      </p:sp>
      <p:grpSp>
        <p:nvGrpSpPr>
          <p:cNvPr id="698" name="Google Shape;698;p47"/>
          <p:cNvGrpSpPr/>
          <p:nvPr/>
        </p:nvGrpSpPr>
        <p:grpSpPr>
          <a:xfrm>
            <a:off x="1202408" y="1489073"/>
            <a:ext cx="2981975" cy="2165360"/>
            <a:chOff x="4650608" y="1618673"/>
            <a:chExt cx="2981975" cy="2165360"/>
          </a:xfrm>
        </p:grpSpPr>
        <p:sp>
          <p:nvSpPr>
            <p:cNvPr id="699" name="Google Shape;699;p47"/>
            <p:cNvSpPr/>
            <p:nvPr/>
          </p:nvSpPr>
          <p:spPr>
            <a:xfrm>
              <a:off x="4650608" y="2006383"/>
              <a:ext cx="2905983" cy="1777650"/>
            </a:xfrm>
            <a:custGeom>
              <a:rect b="b" l="l" r="r" t="t"/>
              <a:pathLst>
                <a:path extrusionOk="0" h="18340" w="29981">
                  <a:moveTo>
                    <a:pt x="14599" y="0"/>
                  </a:moveTo>
                  <a:lnTo>
                    <a:pt x="0" y="2177"/>
                  </a:lnTo>
                  <a:lnTo>
                    <a:pt x="6196" y="17912"/>
                  </a:lnTo>
                  <a:cubicBezTo>
                    <a:pt x="8545" y="16700"/>
                    <a:pt x="11669" y="15862"/>
                    <a:pt x="14726" y="15862"/>
                  </a:cubicBezTo>
                  <a:cubicBezTo>
                    <a:pt x="15921" y="15862"/>
                    <a:pt x="17106" y="15990"/>
                    <a:pt x="18230" y="16274"/>
                  </a:cubicBezTo>
                  <a:cubicBezTo>
                    <a:pt x="22768" y="16355"/>
                    <a:pt x="26856" y="16876"/>
                    <a:pt x="29981" y="18339"/>
                  </a:cubicBezTo>
                  <a:lnTo>
                    <a:pt x="25992" y="1463"/>
                  </a:lnTo>
                  <a:lnTo>
                    <a:pt x="14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4712641" y="1705617"/>
              <a:ext cx="1704858" cy="1878552"/>
            </a:xfrm>
            <a:custGeom>
              <a:rect b="b" l="l" r="r" t="t"/>
              <a:pathLst>
                <a:path extrusionOk="0" h="19381" w="17589">
                  <a:moveTo>
                    <a:pt x="7987" y="0"/>
                  </a:moveTo>
                  <a:cubicBezTo>
                    <a:pt x="5637" y="0"/>
                    <a:pt x="2894" y="1060"/>
                    <a:pt x="1" y="3707"/>
                  </a:cubicBezTo>
                  <a:lnTo>
                    <a:pt x="5829" y="18875"/>
                  </a:lnTo>
                  <a:cubicBezTo>
                    <a:pt x="7996" y="17947"/>
                    <a:pt x="10194" y="17204"/>
                    <a:pt x="12294" y="17204"/>
                  </a:cubicBezTo>
                  <a:cubicBezTo>
                    <a:pt x="14169" y="17204"/>
                    <a:pt x="15965" y="17797"/>
                    <a:pt x="17589" y="19380"/>
                  </a:cubicBezTo>
                  <a:lnTo>
                    <a:pt x="13959" y="3103"/>
                  </a:lnTo>
                  <a:cubicBezTo>
                    <a:pt x="12648" y="1263"/>
                    <a:pt x="10552" y="0"/>
                    <a:pt x="79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6065652" y="1697088"/>
              <a:ext cx="1566930" cy="1948824"/>
            </a:xfrm>
            <a:custGeom>
              <a:rect b="b" l="l" r="r" t="t"/>
              <a:pathLst>
                <a:path extrusionOk="0" h="20106" w="16166">
                  <a:moveTo>
                    <a:pt x="5231" y="1"/>
                  </a:moveTo>
                  <a:cubicBezTo>
                    <a:pt x="3174" y="1"/>
                    <a:pt x="1409" y="991"/>
                    <a:pt x="0" y="3191"/>
                  </a:cubicBezTo>
                  <a:lnTo>
                    <a:pt x="3631" y="19465"/>
                  </a:lnTo>
                  <a:cubicBezTo>
                    <a:pt x="5288" y="17950"/>
                    <a:pt x="7062" y="17255"/>
                    <a:pt x="8935" y="17255"/>
                  </a:cubicBezTo>
                  <a:cubicBezTo>
                    <a:pt x="11209" y="17255"/>
                    <a:pt x="13630" y="18280"/>
                    <a:pt x="16165" y="20105"/>
                  </a:cubicBezTo>
                  <a:lnTo>
                    <a:pt x="10469" y="1662"/>
                  </a:lnTo>
                  <a:cubicBezTo>
                    <a:pt x="8570" y="588"/>
                    <a:pt x="6814" y="1"/>
                    <a:pt x="5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4774093" y="1647461"/>
              <a:ext cx="1643600" cy="1936418"/>
            </a:xfrm>
            <a:custGeom>
              <a:rect b="b" l="l" r="r" t="t"/>
              <a:pathLst>
                <a:path extrusionOk="0" h="19978" w="16957">
                  <a:moveTo>
                    <a:pt x="6694" y="0"/>
                  </a:moveTo>
                  <a:cubicBezTo>
                    <a:pt x="4709" y="0"/>
                    <a:pt x="2466" y="630"/>
                    <a:pt x="1" y="1838"/>
                  </a:cubicBezTo>
                  <a:lnTo>
                    <a:pt x="5142" y="16467"/>
                  </a:lnTo>
                  <a:cubicBezTo>
                    <a:pt x="6253" y="16282"/>
                    <a:pt x="7304" y="16190"/>
                    <a:pt x="8297" y="16190"/>
                  </a:cubicBezTo>
                  <a:cubicBezTo>
                    <a:pt x="11985" y="16190"/>
                    <a:pt x="14867" y="17460"/>
                    <a:pt x="16956" y="19977"/>
                  </a:cubicBezTo>
                  <a:lnTo>
                    <a:pt x="13325" y="3702"/>
                  </a:lnTo>
                  <a:cubicBezTo>
                    <a:pt x="11664" y="1191"/>
                    <a:pt x="9423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6065652" y="1618673"/>
              <a:ext cx="1566930" cy="1965205"/>
            </a:xfrm>
            <a:custGeom>
              <a:rect b="b" l="l" r="r" t="t"/>
              <a:pathLst>
                <a:path extrusionOk="0" h="20275" w="16166">
                  <a:moveTo>
                    <a:pt x="5481" y="1"/>
                  </a:moveTo>
                  <a:cubicBezTo>
                    <a:pt x="2646" y="1"/>
                    <a:pt x="827" y="1345"/>
                    <a:pt x="0" y="4000"/>
                  </a:cubicBezTo>
                  <a:lnTo>
                    <a:pt x="3631" y="20274"/>
                  </a:lnTo>
                  <a:cubicBezTo>
                    <a:pt x="4510" y="17173"/>
                    <a:pt x="6752" y="15835"/>
                    <a:pt x="10029" y="15835"/>
                  </a:cubicBezTo>
                  <a:cubicBezTo>
                    <a:pt x="11792" y="15835"/>
                    <a:pt x="13854" y="16222"/>
                    <a:pt x="16165" y="16930"/>
                  </a:cubicBezTo>
                  <a:lnTo>
                    <a:pt x="9899" y="811"/>
                  </a:lnTo>
                  <a:cubicBezTo>
                    <a:pt x="8222" y="270"/>
                    <a:pt x="6750" y="1"/>
                    <a:pt x="5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6193112" y="1954333"/>
              <a:ext cx="774742" cy="277600"/>
            </a:xfrm>
            <a:custGeom>
              <a:rect b="b" l="l" r="r" t="t"/>
              <a:pathLst>
                <a:path extrusionOk="0" h="2864" w="7993">
                  <a:moveTo>
                    <a:pt x="5952" y="1"/>
                  </a:moveTo>
                  <a:cubicBezTo>
                    <a:pt x="5443" y="1"/>
                    <a:pt x="4912" y="43"/>
                    <a:pt x="4361" y="127"/>
                  </a:cubicBezTo>
                  <a:cubicBezTo>
                    <a:pt x="3160" y="309"/>
                    <a:pt x="1000" y="880"/>
                    <a:pt x="42" y="2639"/>
                  </a:cubicBezTo>
                  <a:cubicBezTo>
                    <a:pt x="1" y="2713"/>
                    <a:pt x="29" y="2804"/>
                    <a:pt x="103" y="2845"/>
                  </a:cubicBezTo>
                  <a:cubicBezTo>
                    <a:pt x="125" y="2857"/>
                    <a:pt x="151" y="2863"/>
                    <a:pt x="175" y="2863"/>
                  </a:cubicBezTo>
                  <a:cubicBezTo>
                    <a:pt x="228" y="2863"/>
                    <a:pt x="279" y="2835"/>
                    <a:pt x="309" y="2784"/>
                  </a:cubicBezTo>
                  <a:cubicBezTo>
                    <a:pt x="1205" y="1141"/>
                    <a:pt x="3260" y="602"/>
                    <a:pt x="4407" y="427"/>
                  </a:cubicBezTo>
                  <a:cubicBezTo>
                    <a:pt x="4943" y="345"/>
                    <a:pt x="5459" y="303"/>
                    <a:pt x="5952" y="303"/>
                  </a:cubicBezTo>
                  <a:cubicBezTo>
                    <a:pt x="6606" y="303"/>
                    <a:pt x="7220" y="376"/>
                    <a:pt x="7789" y="520"/>
                  </a:cubicBezTo>
                  <a:cubicBezTo>
                    <a:pt x="7801" y="523"/>
                    <a:pt x="7813" y="524"/>
                    <a:pt x="7825" y="524"/>
                  </a:cubicBezTo>
                  <a:cubicBezTo>
                    <a:pt x="7893" y="524"/>
                    <a:pt x="7956" y="478"/>
                    <a:pt x="7973" y="409"/>
                  </a:cubicBezTo>
                  <a:cubicBezTo>
                    <a:pt x="7992" y="328"/>
                    <a:pt x="7944" y="244"/>
                    <a:pt x="7863" y="225"/>
                  </a:cubicBezTo>
                  <a:cubicBezTo>
                    <a:pt x="7270" y="76"/>
                    <a:pt x="6631" y="1"/>
                    <a:pt x="5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6287907" y="2197427"/>
              <a:ext cx="728022" cy="178734"/>
            </a:xfrm>
            <a:custGeom>
              <a:rect b="b" l="l" r="r" t="t"/>
              <a:pathLst>
                <a:path extrusionOk="0" h="1844" w="7511">
                  <a:moveTo>
                    <a:pt x="6055" y="0"/>
                  </a:moveTo>
                  <a:cubicBezTo>
                    <a:pt x="5235" y="0"/>
                    <a:pt x="4406" y="32"/>
                    <a:pt x="3589" y="158"/>
                  </a:cubicBezTo>
                  <a:cubicBezTo>
                    <a:pt x="2169" y="376"/>
                    <a:pt x="985" y="853"/>
                    <a:pt x="75" y="1574"/>
                  </a:cubicBezTo>
                  <a:cubicBezTo>
                    <a:pt x="12" y="1625"/>
                    <a:pt x="0" y="1721"/>
                    <a:pt x="52" y="1787"/>
                  </a:cubicBezTo>
                  <a:cubicBezTo>
                    <a:pt x="81" y="1824"/>
                    <a:pt x="127" y="1843"/>
                    <a:pt x="173" y="1843"/>
                  </a:cubicBezTo>
                  <a:cubicBezTo>
                    <a:pt x="205" y="1843"/>
                    <a:pt x="239" y="1833"/>
                    <a:pt x="264" y="1812"/>
                  </a:cubicBezTo>
                  <a:cubicBezTo>
                    <a:pt x="1132" y="1122"/>
                    <a:pt x="2266" y="669"/>
                    <a:pt x="3635" y="458"/>
                  </a:cubicBezTo>
                  <a:cubicBezTo>
                    <a:pt x="4435" y="336"/>
                    <a:pt x="5253" y="304"/>
                    <a:pt x="6064" y="304"/>
                  </a:cubicBezTo>
                  <a:cubicBezTo>
                    <a:pt x="6496" y="304"/>
                    <a:pt x="6927" y="313"/>
                    <a:pt x="7353" y="323"/>
                  </a:cubicBezTo>
                  <a:cubicBezTo>
                    <a:pt x="7440" y="323"/>
                    <a:pt x="7506" y="258"/>
                    <a:pt x="7507" y="173"/>
                  </a:cubicBezTo>
                  <a:cubicBezTo>
                    <a:pt x="7510" y="90"/>
                    <a:pt x="7444" y="21"/>
                    <a:pt x="7359" y="18"/>
                  </a:cubicBezTo>
                  <a:cubicBezTo>
                    <a:pt x="6929" y="9"/>
                    <a:pt x="6493" y="0"/>
                    <a:pt x="6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6353139" y="2410668"/>
              <a:ext cx="742077" cy="176893"/>
            </a:xfrm>
            <a:custGeom>
              <a:rect b="b" l="l" r="r" t="t"/>
              <a:pathLst>
                <a:path extrusionOk="0" h="1825" w="7656">
                  <a:moveTo>
                    <a:pt x="5044" y="1"/>
                  </a:moveTo>
                  <a:cubicBezTo>
                    <a:pt x="4594" y="1"/>
                    <a:pt x="4058" y="10"/>
                    <a:pt x="3518" y="85"/>
                  </a:cubicBezTo>
                  <a:cubicBezTo>
                    <a:pt x="2261" y="260"/>
                    <a:pt x="1072" y="766"/>
                    <a:pt x="77" y="1554"/>
                  </a:cubicBezTo>
                  <a:cubicBezTo>
                    <a:pt x="10" y="1605"/>
                    <a:pt x="0" y="1701"/>
                    <a:pt x="52" y="1767"/>
                  </a:cubicBezTo>
                  <a:cubicBezTo>
                    <a:pt x="80" y="1804"/>
                    <a:pt x="127" y="1825"/>
                    <a:pt x="171" y="1825"/>
                  </a:cubicBezTo>
                  <a:cubicBezTo>
                    <a:pt x="203" y="1825"/>
                    <a:pt x="237" y="1813"/>
                    <a:pt x="266" y="1791"/>
                  </a:cubicBezTo>
                  <a:cubicBezTo>
                    <a:pt x="1219" y="1039"/>
                    <a:pt x="2358" y="553"/>
                    <a:pt x="3559" y="386"/>
                  </a:cubicBezTo>
                  <a:cubicBezTo>
                    <a:pt x="4082" y="313"/>
                    <a:pt x="4603" y="304"/>
                    <a:pt x="5044" y="304"/>
                  </a:cubicBezTo>
                  <a:cubicBezTo>
                    <a:pt x="5866" y="304"/>
                    <a:pt x="6693" y="342"/>
                    <a:pt x="7494" y="382"/>
                  </a:cubicBezTo>
                  <a:cubicBezTo>
                    <a:pt x="7498" y="382"/>
                    <a:pt x="7502" y="383"/>
                    <a:pt x="7506" y="383"/>
                  </a:cubicBezTo>
                  <a:cubicBezTo>
                    <a:pt x="7582" y="383"/>
                    <a:pt x="7648" y="316"/>
                    <a:pt x="7651" y="236"/>
                  </a:cubicBezTo>
                  <a:cubicBezTo>
                    <a:pt x="7656" y="154"/>
                    <a:pt x="7591" y="82"/>
                    <a:pt x="7507" y="77"/>
                  </a:cubicBezTo>
                  <a:cubicBezTo>
                    <a:pt x="6702" y="39"/>
                    <a:pt x="5870" y="1"/>
                    <a:pt x="5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6430100" y="2614603"/>
              <a:ext cx="782593" cy="169526"/>
            </a:xfrm>
            <a:custGeom>
              <a:rect b="b" l="l" r="r" t="t"/>
              <a:pathLst>
                <a:path extrusionOk="0" h="1749" w="8074">
                  <a:moveTo>
                    <a:pt x="7920" y="0"/>
                  </a:moveTo>
                  <a:cubicBezTo>
                    <a:pt x="6433" y="14"/>
                    <a:pt x="5194" y="40"/>
                    <a:pt x="3921" y="224"/>
                  </a:cubicBezTo>
                  <a:cubicBezTo>
                    <a:pt x="2415" y="442"/>
                    <a:pt x="1164" y="848"/>
                    <a:pt x="98" y="1466"/>
                  </a:cubicBezTo>
                  <a:cubicBezTo>
                    <a:pt x="26" y="1509"/>
                    <a:pt x="1" y="1602"/>
                    <a:pt x="42" y="1674"/>
                  </a:cubicBezTo>
                  <a:cubicBezTo>
                    <a:pt x="72" y="1722"/>
                    <a:pt x="122" y="1749"/>
                    <a:pt x="175" y="1749"/>
                  </a:cubicBezTo>
                  <a:cubicBezTo>
                    <a:pt x="201" y="1749"/>
                    <a:pt x="226" y="1745"/>
                    <a:pt x="250" y="1731"/>
                  </a:cubicBezTo>
                  <a:cubicBezTo>
                    <a:pt x="1283" y="1134"/>
                    <a:pt x="2497" y="738"/>
                    <a:pt x="3965" y="526"/>
                  </a:cubicBezTo>
                  <a:cubicBezTo>
                    <a:pt x="5220" y="345"/>
                    <a:pt x="6447" y="320"/>
                    <a:pt x="7923" y="305"/>
                  </a:cubicBezTo>
                  <a:cubicBezTo>
                    <a:pt x="8008" y="303"/>
                    <a:pt x="8073" y="234"/>
                    <a:pt x="8073" y="150"/>
                  </a:cubicBezTo>
                  <a:cubicBezTo>
                    <a:pt x="8072" y="68"/>
                    <a:pt x="8004" y="0"/>
                    <a:pt x="7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6523053" y="2870201"/>
              <a:ext cx="365901" cy="117088"/>
            </a:xfrm>
            <a:custGeom>
              <a:rect b="b" l="l" r="r" t="t"/>
              <a:pathLst>
                <a:path extrusionOk="0" h="1208" w="3775">
                  <a:moveTo>
                    <a:pt x="3620" y="1"/>
                  </a:moveTo>
                  <a:cubicBezTo>
                    <a:pt x="2954" y="7"/>
                    <a:pt x="2268" y="13"/>
                    <a:pt x="1605" y="185"/>
                  </a:cubicBezTo>
                  <a:cubicBezTo>
                    <a:pt x="1054" y="326"/>
                    <a:pt x="526" y="587"/>
                    <a:pt x="77" y="936"/>
                  </a:cubicBezTo>
                  <a:cubicBezTo>
                    <a:pt x="10" y="987"/>
                    <a:pt x="0" y="1083"/>
                    <a:pt x="52" y="1149"/>
                  </a:cubicBezTo>
                  <a:cubicBezTo>
                    <a:pt x="81" y="1187"/>
                    <a:pt x="125" y="1208"/>
                    <a:pt x="171" y="1208"/>
                  </a:cubicBezTo>
                  <a:cubicBezTo>
                    <a:pt x="205" y="1208"/>
                    <a:pt x="237" y="1198"/>
                    <a:pt x="265" y="1176"/>
                  </a:cubicBezTo>
                  <a:cubicBezTo>
                    <a:pt x="680" y="852"/>
                    <a:pt x="1172" y="610"/>
                    <a:pt x="1681" y="478"/>
                  </a:cubicBezTo>
                  <a:cubicBezTo>
                    <a:pt x="2311" y="316"/>
                    <a:pt x="2976" y="310"/>
                    <a:pt x="3623" y="304"/>
                  </a:cubicBezTo>
                  <a:cubicBezTo>
                    <a:pt x="3708" y="304"/>
                    <a:pt x="3774" y="236"/>
                    <a:pt x="3774" y="153"/>
                  </a:cubicBezTo>
                  <a:cubicBezTo>
                    <a:pt x="3771" y="69"/>
                    <a:pt x="3704" y="1"/>
                    <a:pt x="3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5189137" y="2060953"/>
              <a:ext cx="805564" cy="195890"/>
            </a:xfrm>
            <a:custGeom>
              <a:rect b="b" l="l" r="r" t="t"/>
              <a:pathLst>
                <a:path extrusionOk="0" h="2021" w="8311">
                  <a:moveTo>
                    <a:pt x="2841" y="0"/>
                  </a:moveTo>
                  <a:cubicBezTo>
                    <a:pt x="1882" y="0"/>
                    <a:pt x="880" y="135"/>
                    <a:pt x="83" y="714"/>
                  </a:cubicBezTo>
                  <a:cubicBezTo>
                    <a:pt x="16" y="762"/>
                    <a:pt x="1" y="858"/>
                    <a:pt x="51" y="925"/>
                  </a:cubicBezTo>
                  <a:cubicBezTo>
                    <a:pt x="79" y="967"/>
                    <a:pt x="125" y="988"/>
                    <a:pt x="172" y="988"/>
                  </a:cubicBezTo>
                  <a:cubicBezTo>
                    <a:pt x="203" y="988"/>
                    <a:pt x="235" y="979"/>
                    <a:pt x="263" y="959"/>
                  </a:cubicBezTo>
                  <a:cubicBezTo>
                    <a:pt x="993" y="427"/>
                    <a:pt x="1936" y="303"/>
                    <a:pt x="2844" y="303"/>
                  </a:cubicBezTo>
                  <a:cubicBezTo>
                    <a:pt x="3064" y="303"/>
                    <a:pt x="3282" y="310"/>
                    <a:pt x="3494" y="321"/>
                  </a:cubicBezTo>
                  <a:cubicBezTo>
                    <a:pt x="4240" y="359"/>
                    <a:pt x="5117" y="432"/>
                    <a:pt x="5961" y="694"/>
                  </a:cubicBezTo>
                  <a:cubicBezTo>
                    <a:pt x="6820" y="961"/>
                    <a:pt x="7534" y="1402"/>
                    <a:pt x="8023" y="1968"/>
                  </a:cubicBezTo>
                  <a:cubicBezTo>
                    <a:pt x="8054" y="2003"/>
                    <a:pt x="8097" y="2021"/>
                    <a:pt x="8139" y="2021"/>
                  </a:cubicBezTo>
                  <a:cubicBezTo>
                    <a:pt x="8176" y="2021"/>
                    <a:pt x="8211" y="2007"/>
                    <a:pt x="8241" y="1985"/>
                  </a:cubicBezTo>
                  <a:cubicBezTo>
                    <a:pt x="8303" y="1931"/>
                    <a:pt x="8310" y="1832"/>
                    <a:pt x="8256" y="1770"/>
                  </a:cubicBezTo>
                  <a:cubicBezTo>
                    <a:pt x="7729" y="1161"/>
                    <a:pt x="6968" y="689"/>
                    <a:pt x="6052" y="404"/>
                  </a:cubicBezTo>
                  <a:cubicBezTo>
                    <a:pt x="5179" y="132"/>
                    <a:pt x="4277" y="57"/>
                    <a:pt x="3510" y="19"/>
                  </a:cubicBezTo>
                  <a:cubicBezTo>
                    <a:pt x="3292" y="8"/>
                    <a:pt x="3067" y="0"/>
                    <a:pt x="2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5226163" y="2261109"/>
              <a:ext cx="761075" cy="197441"/>
            </a:xfrm>
            <a:custGeom>
              <a:rect b="b" l="l" r="r" t="t"/>
              <a:pathLst>
                <a:path extrusionOk="0" h="2037" w="7852">
                  <a:moveTo>
                    <a:pt x="3178" y="1"/>
                  </a:moveTo>
                  <a:cubicBezTo>
                    <a:pt x="2118" y="1"/>
                    <a:pt x="1053" y="246"/>
                    <a:pt x="105" y="714"/>
                  </a:cubicBezTo>
                  <a:cubicBezTo>
                    <a:pt x="31" y="750"/>
                    <a:pt x="0" y="843"/>
                    <a:pt x="37" y="918"/>
                  </a:cubicBezTo>
                  <a:cubicBezTo>
                    <a:pt x="64" y="971"/>
                    <a:pt x="118" y="1002"/>
                    <a:pt x="174" y="1002"/>
                  </a:cubicBezTo>
                  <a:cubicBezTo>
                    <a:pt x="196" y="1002"/>
                    <a:pt x="220" y="997"/>
                    <a:pt x="241" y="986"/>
                  </a:cubicBezTo>
                  <a:cubicBezTo>
                    <a:pt x="1147" y="538"/>
                    <a:pt x="2164" y="304"/>
                    <a:pt x="3177" y="304"/>
                  </a:cubicBezTo>
                  <a:cubicBezTo>
                    <a:pt x="3475" y="304"/>
                    <a:pt x="3772" y="324"/>
                    <a:pt x="4066" y="365"/>
                  </a:cubicBezTo>
                  <a:cubicBezTo>
                    <a:pt x="5359" y="543"/>
                    <a:pt x="6608" y="1123"/>
                    <a:pt x="7579" y="1999"/>
                  </a:cubicBezTo>
                  <a:cubicBezTo>
                    <a:pt x="7606" y="2024"/>
                    <a:pt x="7642" y="2037"/>
                    <a:pt x="7679" y="2037"/>
                  </a:cubicBezTo>
                  <a:cubicBezTo>
                    <a:pt x="7722" y="2037"/>
                    <a:pt x="7763" y="2021"/>
                    <a:pt x="7794" y="1988"/>
                  </a:cubicBezTo>
                  <a:cubicBezTo>
                    <a:pt x="7851" y="1927"/>
                    <a:pt x="7846" y="1831"/>
                    <a:pt x="7782" y="1773"/>
                  </a:cubicBezTo>
                  <a:cubicBezTo>
                    <a:pt x="6765" y="859"/>
                    <a:pt x="5461" y="251"/>
                    <a:pt x="4107" y="65"/>
                  </a:cubicBezTo>
                  <a:cubicBezTo>
                    <a:pt x="3800" y="22"/>
                    <a:pt x="348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5359923" y="2521165"/>
              <a:ext cx="711351" cy="206553"/>
            </a:xfrm>
            <a:custGeom>
              <a:rect b="b" l="l" r="r" t="t"/>
              <a:pathLst>
                <a:path extrusionOk="0" h="2131" w="7339">
                  <a:moveTo>
                    <a:pt x="2832" y="1"/>
                  </a:moveTo>
                  <a:cubicBezTo>
                    <a:pt x="1995" y="1"/>
                    <a:pt x="1102" y="135"/>
                    <a:pt x="129" y="408"/>
                  </a:cubicBezTo>
                  <a:cubicBezTo>
                    <a:pt x="48" y="430"/>
                    <a:pt x="1" y="515"/>
                    <a:pt x="23" y="596"/>
                  </a:cubicBezTo>
                  <a:cubicBezTo>
                    <a:pt x="44" y="663"/>
                    <a:pt x="103" y="707"/>
                    <a:pt x="169" y="707"/>
                  </a:cubicBezTo>
                  <a:cubicBezTo>
                    <a:pt x="183" y="707"/>
                    <a:pt x="197" y="705"/>
                    <a:pt x="211" y="701"/>
                  </a:cubicBezTo>
                  <a:cubicBezTo>
                    <a:pt x="1159" y="436"/>
                    <a:pt x="2028" y="305"/>
                    <a:pt x="2838" y="305"/>
                  </a:cubicBezTo>
                  <a:cubicBezTo>
                    <a:pt x="3199" y="305"/>
                    <a:pt x="3548" y="331"/>
                    <a:pt x="3888" y="383"/>
                  </a:cubicBezTo>
                  <a:cubicBezTo>
                    <a:pt x="5198" y="583"/>
                    <a:pt x="6320" y="1185"/>
                    <a:pt x="7053" y="2076"/>
                  </a:cubicBezTo>
                  <a:cubicBezTo>
                    <a:pt x="7082" y="2112"/>
                    <a:pt x="7127" y="2130"/>
                    <a:pt x="7171" y="2130"/>
                  </a:cubicBezTo>
                  <a:cubicBezTo>
                    <a:pt x="7205" y="2130"/>
                    <a:pt x="7238" y="2120"/>
                    <a:pt x="7265" y="2098"/>
                  </a:cubicBezTo>
                  <a:cubicBezTo>
                    <a:pt x="7330" y="2043"/>
                    <a:pt x="7338" y="1948"/>
                    <a:pt x="7285" y="1884"/>
                  </a:cubicBezTo>
                  <a:cubicBezTo>
                    <a:pt x="6508" y="935"/>
                    <a:pt x="5316" y="295"/>
                    <a:pt x="3932" y="83"/>
                  </a:cubicBezTo>
                  <a:cubicBezTo>
                    <a:pt x="3576" y="28"/>
                    <a:pt x="3209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5461115" y="2823191"/>
              <a:ext cx="623535" cy="181254"/>
            </a:xfrm>
            <a:custGeom>
              <a:rect b="b" l="l" r="r" t="t"/>
              <a:pathLst>
                <a:path extrusionOk="0" h="1870" w="6433">
                  <a:moveTo>
                    <a:pt x="2081" y="1"/>
                  </a:moveTo>
                  <a:cubicBezTo>
                    <a:pt x="1414" y="1"/>
                    <a:pt x="747" y="118"/>
                    <a:pt x="120" y="352"/>
                  </a:cubicBezTo>
                  <a:cubicBezTo>
                    <a:pt x="42" y="381"/>
                    <a:pt x="0" y="467"/>
                    <a:pt x="30" y="546"/>
                  </a:cubicBezTo>
                  <a:cubicBezTo>
                    <a:pt x="53" y="609"/>
                    <a:pt x="111" y="647"/>
                    <a:pt x="174" y="647"/>
                  </a:cubicBezTo>
                  <a:cubicBezTo>
                    <a:pt x="191" y="647"/>
                    <a:pt x="208" y="644"/>
                    <a:pt x="226" y="638"/>
                  </a:cubicBezTo>
                  <a:cubicBezTo>
                    <a:pt x="818" y="416"/>
                    <a:pt x="1449" y="304"/>
                    <a:pt x="2081" y="304"/>
                  </a:cubicBezTo>
                  <a:cubicBezTo>
                    <a:pt x="2574" y="304"/>
                    <a:pt x="3066" y="372"/>
                    <a:pt x="3540" y="508"/>
                  </a:cubicBezTo>
                  <a:cubicBezTo>
                    <a:pt x="4472" y="776"/>
                    <a:pt x="5319" y="1294"/>
                    <a:pt x="6175" y="1846"/>
                  </a:cubicBezTo>
                  <a:cubicBezTo>
                    <a:pt x="6202" y="1862"/>
                    <a:pt x="6231" y="1870"/>
                    <a:pt x="6259" y="1870"/>
                  </a:cubicBezTo>
                  <a:cubicBezTo>
                    <a:pt x="6311" y="1870"/>
                    <a:pt x="6358" y="1846"/>
                    <a:pt x="6389" y="1800"/>
                  </a:cubicBezTo>
                  <a:cubicBezTo>
                    <a:pt x="6433" y="1730"/>
                    <a:pt x="6412" y="1636"/>
                    <a:pt x="6343" y="1590"/>
                  </a:cubicBezTo>
                  <a:cubicBezTo>
                    <a:pt x="5466" y="1025"/>
                    <a:pt x="4599" y="495"/>
                    <a:pt x="3627" y="217"/>
                  </a:cubicBezTo>
                  <a:cubicBezTo>
                    <a:pt x="3124" y="73"/>
                    <a:pt x="2602" y="1"/>
                    <a:pt x="2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47"/>
          <p:cNvGrpSpPr/>
          <p:nvPr/>
        </p:nvGrpSpPr>
        <p:grpSpPr>
          <a:xfrm>
            <a:off x="1202388" y="1281450"/>
            <a:ext cx="101550" cy="101500"/>
            <a:chOff x="3258600" y="2392325"/>
            <a:chExt cx="101550" cy="101500"/>
          </a:xfrm>
        </p:grpSpPr>
        <p:sp>
          <p:nvSpPr>
            <p:cNvPr id="714" name="Google Shape;714;p47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47"/>
          <p:cNvGrpSpPr/>
          <p:nvPr/>
        </p:nvGrpSpPr>
        <p:grpSpPr>
          <a:xfrm>
            <a:off x="2878863" y="920600"/>
            <a:ext cx="101550" cy="101500"/>
            <a:chOff x="3258600" y="2392325"/>
            <a:chExt cx="101550" cy="101500"/>
          </a:xfrm>
        </p:grpSpPr>
        <p:sp>
          <p:nvSpPr>
            <p:cNvPr id="717" name="Google Shape;717;p47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47"/>
          <p:cNvGrpSpPr/>
          <p:nvPr/>
        </p:nvGrpSpPr>
        <p:grpSpPr>
          <a:xfrm>
            <a:off x="3873213" y="3871275"/>
            <a:ext cx="101550" cy="101500"/>
            <a:chOff x="3258600" y="2392325"/>
            <a:chExt cx="101550" cy="101500"/>
          </a:xfrm>
        </p:grpSpPr>
        <p:sp>
          <p:nvSpPr>
            <p:cNvPr id="720" name="Google Shape;720;p47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8"/>
          <p:cNvSpPr/>
          <p:nvPr/>
        </p:nvSpPr>
        <p:spPr>
          <a:xfrm>
            <a:off x="6692875" y="3047250"/>
            <a:ext cx="1147800" cy="114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8"/>
          <p:cNvSpPr txBox="1"/>
          <p:nvPr>
            <p:ph type="title"/>
          </p:nvPr>
        </p:nvSpPr>
        <p:spPr>
          <a:xfrm>
            <a:off x="720000" y="2915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UNSUPERVISED </a:t>
            </a:r>
            <a:r>
              <a:rPr lang="en-GB">
                <a:solidFill>
                  <a:schemeClr val="dk2"/>
                </a:solidFill>
              </a:rPr>
              <a:t>SENTIMENT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8" name="Google Shape;728;p48"/>
          <p:cNvSpPr txBox="1"/>
          <p:nvPr/>
        </p:nvSpPr>
        <p:spPr>
          <a:xfrm>
            <a:off x="593450" y="2760225"/>
            <a:ext cx="813300" cy="527700"/>
          </a:xfrm>
          <a:prstGeom prst="rect">
            <a:avLst/>
          </a:prstGeom>
          <a:noFill/>
          <a:ln>
            <a:noFill/>
          </a:ln>
          <a:effectLst>
            <a:outerShdw rotWithShape="0" algn="bl" dir="2340000" dist="38100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b="1" sz="2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9" name="Google Shape;729;p48"/>
          <p:cNvSpPr txBox="1"/>
          <p:nvPr/>
        </p:nvSpPr>
        <p:spPr>
          <a:xfrm>
            <a:off x="2684300" y="2760225"/>
            <a:ext cx="813300" cy="527700"/>
          </a:xfrm>
          <a:prstGeom prst="rect">
            <a:avLst/>
          </a:prstGeom>
          <a:noFill/>
          <a:ln>
            <a:noFill/>
          </a:ln>
          <a:effectLst>
            <a:outerShdw rotWithShape="0" algn="bl" dir="2340000" dist="38100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b="1" sz="2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0" name="Google Shape;730;p48"/>
          <p:cNvSpPr txBox="1"/>
          <p:nvPr/>
        </p:nvSpPr>
        <p:spPr>
          <a:xfrm>
            <a:off x="379725" y="3316800"/>
            <a:ext cx="19323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237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Converted words into vectors using </a:t>
            </a:r>
            <a:r>
              <a:rPr i="1" lang="en-GB">
                <a:solidFill>
                  <a:srgbClr val="202237"/>
                </a:solidFill>
                <a:latin typeface="Didact Gothic"/>
                <a:ea typeface="Didact Gothic"/>
                <a:cs typeface="Didact Gothic"/>
                <a:sym typeface="Didact Gothic"/>
              </a:rPr>
              <a:t>Word2Vec </a:t>
            </a:r>
            <a:endParaRPr i="1"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237"/>
                </a:solidFill>
                <a:latin typeface="Didact Gothic"/>
                <a:ea typeface="Didact Gothic"/>
                <a:cs typeface="Didact Gothic"/>
                <a:sym typeface="Didact Gothic"/>
              </a:rPr>
              <a:t>(similar words are close together)</a:t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31" name="Google Shape;731;p48"/>
          <p:cNvSpPr txBox="1"/>
          <p:nvPr/>
        </p:nvSpPr>
        <p:spPr>
          <a:xfrm>
            <a:off x="4874013" y="2760225"/>
            <a:ext cx="813300" cy="527700"/>
          </a:xfrm>
          <a:prstGeom prst="rect">
            <a:avLst/>
          </a:prstGeom>
          <a:noFill/>
          <a:ln>
            <a:noFill/>
          </a:ln>
          <a:effectLst>
            <a:outerShdw rotWithShape="0" algn="bl" dir="2340000" dist="38100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b="1" sz="2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2" name="Google Shape;732;p48"/>
          <p:cNvSpPr txBox="1"/>
          <p:nvPr/>
        </p:nvSpPr>
        <p:spPr>
          <a:xfrm>
            <a:off x="2371250" y="3295925"/>
            <a:ext cx="17442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202237"/>
                </a:solidFill>
                <a:latin typeface="Didact Gothic"/>
                <a:ea typeface="Didact Gothic"/>
                <a:cs typeface="Didact Gothic"/>
                <a:sym typeface="Didact Gothic"/>
              </a:rPr>
              <a:t>Separating</a:t>
            </a:r>
            <a:r>
              <a:rPr lang="en-GB">
                <a:solidFill>
                  <a:srgbClr val="202237"/>
                </a:solidFill>
                <a:latin typeface="Didact Gothic"/>
                <a:ea typeface="Didact Gothic"/>
                <a:cs typeface="Didact Gothic"/>
                <a:sym typeface="Didact Gothic"/>
              </a:rPr>
              <a:t> words into positive and negative groups using </a:t>
            </a:r>
            <a:r>
              <a:rPr i="1" lang="en-GB">
                <a:solidFill>
                  <a:srgbClr val="202237"/>
                </a:solidFill>
                <a:latin typeface="Didact Gothic"/>
                <a:ea typeface="Didact Gothic"/>
                <a:cs typeface="Didact Gothic"/>
                <a:sym typeface="Didact Gothic"/>
              </a:rPr>
              <a:t>k-means clustering</a:t>
            </a:r>
            <a:endParaRPr i="1"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733" name="Google Shape;733;p48"/>
          <p:cNvCxnSpPr>
            <a:stCxn id="729" idx="3"/>
          </p:cNvCxnSpPr>
          <p:nvPr/>
        </p:nvCxnSpPr>
        <p:spPr>
          <a:xfrm>
            <a:off x="3497600" y="3024075"/>
            <a:ext cx="1426500" cy="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734" name="Google Shape;734;p48"/>
          <p:cNvGrpSpPr/>
          <p:nvPr/>
        </p:nvGrpSpPr>
        <p:grpSpPr>
          <a:xfrm>
            <a:off x="4095000" y="4190200"/>
            <a:ext cx="101550" cy="101500"/>
            <a:chOff x="3258600" y="2392325"/>
            <a:chExt cx="101550" cy="101500"/>
          </a:xfrm>
        </p:grpSpPr>
        <p:sp>
          <p:nvSpPr>
            <p:cNvPr id="735" name="Google Shape;735;p48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37" name="Google Shape;737;p48"/>
          <p:cNvCxnSpPr>
            <a:stCxn id="728" idx="3"/>
          </p:cNvCxnSpPr>
          <p:nvPr/>
        </p:nvCxnSpPr>
        <p:spPr>
          <a:xfrm>
            <a:off x="1406750" y="3024075"/>
            <a:ext cx="1257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38" name="Google Shape;738;p48"/>
          <p:cNvSpPr txBox="1"/>
          <p:nvPr/>
        </p:nvSpPr>
        <p:spPr>
          <a:xfrm>
            <a:off x="6692850" y="3287925"/>
            <a:ext cx="220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Aggregated sentiment and tf-idf scores at sentence level </a:t>
            </a: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and output prediction (0 for negative, 1 for positive)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39" name="Google Shape;739;p48"/>
          <p:cNvSpPr txBox="1"/>
          <p:nvPr/>
        </p:nvSpPr>
        <p:spPr>
          <a:xfrm>
            <a:off x="7183638" y="2760225"/>
            <a:ext cx="813300" cy="527700"/>
          </a:xfrm>
          <a:prstGeom prst="rect">
            <a:avLst/>
          </a:prstGeom>
          <a:noFill/>
          <a:ln>
            <a:noFill/>
          </a:ln>
          <a:effectLst>
            <a:outerShdw rotWithShape="0" algn="bl" dir="2340000" dist="38100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b="1" sz="2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40" name="Google Shape;740;p48"/>
          <p:cNvCxnSpPr>
            <a:endCxn id="739" idx="1"/>
          </p:cNvCxnSpPr>
          <p:nvPr/>
        </p:nvCxnSpPr>
        <p:spPr>
          <a:xfrm>
            <a:off x="5623638" y="3011775"/>
            <a:ext cx="1560000" cy="1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741" name="Google Shape;741;p48"/>
          <p:cNvPicPr preferRelativeResize="0"/>
          <p:nvPr/>
        </p:nvPicPr>
        <p:blipFill rotWithShape="1">
          <a:blip r:embed="rId3">
            <a:alphaModFix/>
          </a:blip>
          <a:srcRect b="0" l="6644" r="24928" t="0"/>
          <a:stretch/>
        </p:blipFill>
        <p:spPr>
          <a:xfrm>
            <a:off x="2867138" y="1218188"/>
            <a:ext cx="2364974" cy="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48"/>
          <p:cNvPicPr preferRelativeResize="0"/>
          <p:nvPr/>
        </p:nvPicPr>
        <p:blipFill rotWithShape="1">
          <a:blip r:embed="rId4">
            <a:alphaModFix/>
          </a:blip>
          <a:srcRect b="0" l="2670" r="26677" t="0"/>
          <a:stretch/>
        </p:blipFill>
        <p:spPr>
          <a:xfrm>
            <a:off x="2642888" y="2162488"/>
            <a:ext cx="2813474" cy="5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48"/>
          <p:cNvSpPr txBox="1"/>
          <p:nvPr/>
        </p:nvSpPr>
        <p:spPr>
          <a:xfrm>
            <a:off x="3349113" y="906538"/>
            <a:ext cx="73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Didact Gothic"/>
                <a:ea typeface="Didact Gothic"/>
                <a:cs typeface="Didact Gothic"/>
                <a:sym typeface="Didact Gothic"/>
              </a:rPr>
              <a:t>Negative words</a:t>
            </a:r>
            <a:endParaRPr b="1" u="sng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4" name="Google Shape;744;p48"/>
          <p:cNvSpPr txBox="1"/>
          <p:nvPr/>
        </p:nvSpPr>
        <p:spPr>
          <a:xfrm>
            <a:off x="3380175" y="1826975"/>
            <a:ext cx="13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Didact Gothic"/>
                <a:ea typeface="Didact Gothic"/>
                <a:cs typeface="Didact Gothic"/>
                <a:sym typeface="Didact Gothic"/>
              </a:rPr>
              <a:t>Positive</a:t>
            </a:r>
            <a:r>
              <a:rPr b="1" lang="en-GB" u="sng">
                <a:latin typeface="Didact Gothic"/>
                <a:ea typeface="Didact Gothic"/>
                <a:cs typeface="Didact Gothic"/>
                <a:sym typeface="Didact Gothic"/>
              </a:rPr>
              <a:t> words</a:t>
            </a:r>
            <a:endParaRPr b="1" u="sng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745" name="Google Shape;745;p48"/>
          <p:cNvPicPr preferRelativeResize="0"/>
          <p:nvPr/>
        </p:nvPicPr>
        <p:blipFill rotWithShape="1">
          <a:blip r:embed="rId5">
            <a:alphaModFix/>
          </a:blip>
          <a:srcRect b="0" l="21720" r="40550" t="0"/>
          <a:stretch/>
        </p:blipFill>
        <p:spPr>
          <a:xfrm>
            <a:off x="5942750" y="1195843"/>
            <a:ext cx="1612883" cy="1475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48"/>
          <p:cNvPicPr preferRelativeResize="0"/>
          <p:nvPr/>
        </p:nvPicPr>
        <p:blipFill rotWithShape="1">
          <a:blip r:embed="rId5">
            <a:alphaModFix/>
          </a:blip>
          <a:srcRect b="0" l="82407" r="0" t="0"/>
          <a:stretch/>
        </p:blipFill>
        <p:spPr>
          <a:xfrm>
            <a:off x="7555632" y="1195843"/>
            <a:ext cx="752067" cy="147589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7" name="Google Shape;747;p48"/>
          <p:cNvPicPr preferRelativeResize="0"/>
          <p:nvPr/>
        </p:nvPicPr>
        <p:blipFill rotWithShape="1">
          <a:blip r:embed="rId6">
            <a:alphaModFix/>
          </a:blip>
          <a:srcRect b="31746" l="5084" r="3799" t="13724"/>
          <a:stretch/>
        </p:blipFill>
        <p:spPr>
          <a:xfrm>
            <a:off x="241100" y="1308888"/>
            <a:ext cx="1915412" cy="12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48"/>
          <p:cNvSpPr txBox="1"/>
          <p:nvPr/>
        </p:nvSpPr>
        <p:spPr>
          <a:xfrm>
            <a:off x="4470100" y="3287925"/>
            <a:ext cx="174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Assign weights to words within a sentence using</a:t>
            </a:r>
            <a:r>
              <a:rPr i="1" lang="en-GB">
                <a:latin typeface="Didact Gothic"/>
                <a:ea typeface="Didact Gothic"/>
                <a:cs typeface="Didact Gothic"/>
                <a:sym typeface="Didact Gothic"/>
              </a:rPr>
              <a:t> tf-idf vectorizer</a:t>
            </a:r>
            <a:endParaRPr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9"/>
          <p:cNvSpPr txBox="1"/>
          <p:nvPr>
            <p:ph type="title"/>
          </p:nvPr>
        </p:nvSpPr>
        <p:spPr>
          <a:xfrm>
            <a:off x="720000" y="2915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SUPERVISED </a:t>
            </a:r>
            <a:r>
              <a:rPr lang="en-GB">
                <a:solidFill>
                  <a:schemeClr val="dk2"/>
                </a:solidFill>
              </a:rPr>
              <a:t>SENTIMENT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4" name="Google Shape;754;p49"/>
          <p:cNvSpPr txBox="1"/>
          <p:nvPr>
            <p:ph type="title"/>
          </p:nvPr>
        </p:nvSpPr>
        <p:spPr>
          <a:xfrm>
            <a:off x="257175" y="1046500"/>
            <a:ext cx="8459400" cy="10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accent4"/>
                </a:solidFill>
              </a:rPr>
              <a:t>BERT</a:t>
            </a:r>
            <a:endParaRPr sz="40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</a:rPr>
              <a:t>Bidirectional Encoder Representations from Transformers</a:t>
            </a:r>
            <a:r>
              <a:rPr lang="en-GB" sz="4000">
                <a:solidFill>
                  <a:schemeClr val="accent4"/>
                </a:solidFill>
              </a:rPr>
              <a:t> </a:t>
            </a:r>
            <a:endParaRPr sz="4000">
              <a:solidFill>
                <a:schemeClr val="accent4"/>
              </a:solidFill>
            </a:endParaRPr>
          </a:p>
        </p:txBody>
      </p:sp>
      <p:pic>
        <p:nvPicPr>
          <p:cNvPr id="755" name="Google Shape;75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971475"/>
            <a:ext cx="2917600" cy="173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6" name="Google Shape;756;p49"/>
          <p:cNvCxnSpPr>
            <a:endCxn id="755" idx="0"/>
          </p:cNvCxnSpPr>
          <p:nvPr/>
        </p:nvCxnSpPr>
        <p:spPr>
          <a:xfrm>
            <a:off x="2165000" y="2180675"/>
            <a:ext cx="13800" cy="7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7" name="Google Shape;757;p49"/>
          <p:cNvSpPr txBox="1"/>
          <p:nvPr/>
        </p:nvSpPr>
        <p:spPr>
          <a:xfrm>
            <a:off x="3949650" y="2420650"/>
            <a:ext cx="403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Didact Gothic"/>
                <a:ea typeface="Didact Gothic"/>
                <a:cs typeface="Didact Gothic"/>
                <a:sym typeface="Didact Gothic"/>
              </a:rPr>
              <a:t>Masking</a:t>
            </a:r>
            <a:endParaRPr b="1" u="sng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Hides words from the model to better predict next words within a sentence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58" name="Google Shape;758;p49"/>
          <p:cNvSpPr txBox="1"/>
          <p:nvPr/>
        </p:nvSpPr>
        <p:spPr>
          <a:xfrm>
            <a:off x="4026650" y="3421738"/>
            <a:ext cx="403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Didact Gothic"/>
                <a:ea typeface="Didact Gothic"/>
                <a:cs typeface="Didact Gothic"/>
                <a:sym typeface="Didact Gothic"/>
              </a:rPr>
              <a:t>Attention</a:t>
            </a:r>
            <a:endParaRPr b="1" u="sng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Enable the model to have longer memory and retains context from previous words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0"/>
          <p:cNvSpPr txBox="1"/>
          <p:nvPr>
            <p:ph type="title"/>
          </p:nvPr>
        </p:nvSpPr>
        <p:spPr>
          <a:xfrm>
            <a:off x="720000" y="2915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SUPERVISED </a:t>
            </a:r>
            <a:r>
              <a:rPr lang="en-GB">
                <a:solidFill>
                  <a:schemeClr val="dk2"/>
                </a:solidFill>
              </a:rPr>
              <a:t>SENTIMENT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4" name="Google Shape;764;p50"/>
          <p:cNvSpPr/>
          <p:nvPr/>
        </p:nvSpPr>
        <p:spPr>
          <a:xfrm>
            <a:off x="2966275" y="903875"/>
            <a:ext cx="22719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Input </a:t>
            </a: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(2000 labelled sentences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65" name="Google Shape;765;p50"/>
          <p:cNvSpPr/>
          <p:nvPr/>
        </p:nvSpPr>
        <p:spPr>
          <a:xfrm>
            <a:off x="1905775" y="2193000"/>
            <a:ext cx="4392900" cy="50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BERT model</a:t>
            </a: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 (512 tokens)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66" name="Google Shape;766;p50"/>
          <p:cNvSpPr/>
          <p:nvPr/>
        </p:nvSpPr>
        <p:spPr>
          <a:xfrm>
            <a:off x="2966275" y="1531850"/>
            <a:ext cx="2271900" cy="45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Encoding </a:t>
            </a: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(token, mask, segment)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67" name="Google Shape;767;p50"/>
          <p:cNvSpPr/>
          <p:nvPr/>
        </p:nvSpPr>
        <p:spPr>
          <a:xfrm>
            <a:off x="2966275" y="2924200"/>
            <a:ext cx="2271900" cy="12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Keras layers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-"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Dense (64)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-"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Dropout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-"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Dense (32)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-"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Dropout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68" name="Google Shape;768;p50"/>
          <p:cNvSpPr/>
          <p:nvPr/>
        </p:nvSpPr>
        <p:spPr>
          <a:xfrm>
            <a:off x="2966275" y="4431275"/>
            <a:ext cx="2271900" cy="3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Output </a:t>
            </a: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(3)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69" name="Google Shape;769;p50"/>
          <p:cNvSpPr/>
          <p:nvPr/>
        </p:nvSpPr>
        <p:spPr>
          <a:xfrm>
            <a:off x="6854875" y="4182275"/>
            <a:ext cx="1205100" cy="875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-1: negative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0: neutral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1: positive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770" name="Google Shape;770;p50"/>
          <p:cNvCxnSpPr/>
          <p:nvPr/>
        </p:nvCxnSpPr>
        <p:spPr>
          <a:xfrm>
            <a:off x="4097425" y="1322863"/>
            <a:ext cx="4800" cy="1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1" name="Google Shape;771;p50"/>
          <p:cNvCxnSpPr/>
          <p:nvPr/>
        </p:nvCxnSpPr>
        <p:spPr>
          <a:xfrm>
            <a:off x="4099825" y="2002788"/>
            <a:ext cx="4800" cy="1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2" name="Google Shape;772;p50"/>
          <p:cNvCxnSpPr/>
          <p:nvPr/>
        </p:nvCxnSpPr>
        <p:spPr>
          <a:xfrm>
            <a:off x="4099825" y="2716350"/>
            <a:ext cx="4800" cy="1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3" name="Google Shape;773;p50"/>
          <p:cNvCxnSpPr/>
          <p:nvPr/>
        </p:nvCxnSpPr>
        <p:spPr>
          <a:xfrm>
            <a:off x="4097425" y="4223438"/>
            <a:ext cx="4800" cy="1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4" name="Google Shape;774;p50"/>
          <p:cNvCxnSpPr>
            <a:stCxn id="768" idx="3"/>
          </p:cNvCxnSpPr>
          <p:nvPr/>
        </p:nvCxnSpPr>
        <p:spPr>
          <a:xfrm>
            <a:off x="5238175" y="4619825"/>
            <a:ext cx="16167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5" name="Google Shape;775;p50"/>
          <p:cNvSpPr txBox="1"/>
          <p:nvPr/>
        </p:nvSpPr>
        <p:spPr>
          <a:xfrm>
            <a:off x="6366550" y="2199600"/>
            <a:ext cx="255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Understand sentences</a:t>
            </a:r>
            <a:endParaRPr sz="2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76" name="Google Shape;776;p50"/>
          <p:cNvSpPr txBox="1"/>
          <p:nvPr/>
        </p:nvSpPr>
        <p:spPr>
          <a:xfrm>
            <a:off x="5463325" y="3318700"/>
            <a:ext cx="255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Classify sentences</a:t>
            </a:r>
            <a:endParaRPr sz="2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1"/>
          <p:cNvSpPr txBox="1"/>
          <p:nvPr>
            <p:ph type="title"/>
          </p:nvPr>
        </p:nvSpPr>
        <p:spPr>
          <a:xfrm>
            <a:off x="720000" y="2915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SUPERVISED </a:t>
            </a:r>
            <a:r>
              <a:rPr lang="en-GB">
                <a:solidFill>
                  <a:schemeClr val="dk2"/>
                </a:solidFill>
              </a:rPr>
              <a:t>SENTIMENT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2" name="Google Shape;782;p51"/>
          <p:cNvSpPr txBox="1"/>
          <p:nvPr/>
        </p:nvSpPr>
        <p:spPr>
          <a:xfrm>
            <a:off x="591400" y="1000650"/>
            <a:ext cx="31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Didact Gothic"/>
                <a:ea typeface="Didact Gothic"/>
                <a:cs typeface="Didact Gothic"/>
                <a:sym typeface="Didact Gothic"/>
              </a:rPr>
              <a:t>Accuracy on train set: </a:t>
            </a: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93%</a:t>
            </a:r>
            <a:endParaRPr b="1" sz="18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783" name="Google Shape;783;p51"/>
          <p:cNvPicPr preferRelativeResize="0"/>
          <p:nvPr/>
        </p:nvPicPr>
        <p:blipFill rotWithShape="1">
          <a:blip r:embed="rId3">
            <a:alphaModFix/>
          </a:blip>
          <a:srcRect b="3307" l="2121" r="2331" t="2715"/>
          <a:stretch/>
        </p:blipFill>
        <p:spPr>
          <a:xfrm>
            <a:off x="723000" y="2041437"/>
            <a:ext cx="2846600" cy="2788424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51"/>
          <p:cNvSpPr txBox="1"/>
          <p:nvPr/>
        </p:nvSpPr>
        <p:spPr>
          <a:xfrm>
            <a:off x="722950" y="1551800"/>
            <a:ext cx="28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Didact Gothic"/>
                <a:ea typeface="Didact Gothic"/>
                <a:cs typeface="Didact Gothic"/>
                <a:sym typeface="Didact Gothic"/>
              </a:rPr>
              <a:t>Positive word cloud generated</a:t>
            </a:r>
            <a:endParaRPr b="1" u="sng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85" name="Google Shape;785;p51"/>
          <p:cNvSpPr txBox="1"/>
          <p:nvPr/>
        </p:nvSpPr>
        <p:spPr>
          <a:xfrm>
            <a:off x="4919450" y="1529913"/>
            <a:ext cx="28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Didact Gothic"/>
                <a:ea typeface="Didact Gothic"/>
                <a:cs typeface="Didact Gothic"/>
                <a:sym typeface="Didact Gothic"/>
              </a:rPr>
              <a:t>Negative</a:t>
            </a:r>
            <a:r>
              <a:rPr b="1" lang="en-GB" u="sng">
                <a:latin typeface="Didact Gothic"/>
                <a:ea typeface="Didact Gothic"/>
                <a:cs typeface="Didact Gothic"/>
                <a:sym typeface="Didact Gothic"/>
              </a:rPr>
              <a:t> word cloud generated</a:t>
            </a:r>
            <a:endParaRPr b="1" u="sng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786" name="Google Shape;786;p51"/>
          <p:cNvPicPr preferRelativeResize="0"/>
          <p:nvPr/>
        </p:nvPicPr>
        <p:blipFill rotWithShape="1">
          <a:blip r:embed="rId4">
            <a:alphaModFix/>
          </a:blip>
          <a:srcRect b="3417" l="0" r="4951" t="3723"/>
          <a:stretch/>
        </p:blipFill>
        <p:spPr>
          <a:xfrm>
            <a:off x="4919500" y="2025375"/>
            <a:ext cx="2846600" cy="2820559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51"/>
          <p:cNvSpPr txBox="1"/>
          <p:nvPr/>
        </p:nvSpPr>
        <p:spPr>
          <a:xfrm>
            <a:off x="4730902" y="972950"/>
            <a:ext cx="32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Didact Gothic"/>
                <a:ea typeface="Didact Gothic"/>
                <a:cs typeface="Didact Gothic"/>
                <a:sym typeface="Didact Gothic"/>
              </a:rPr>
              <a:t>Accuracy on test set: </a:t>
            </a: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89.5%</a:t>
            </a:r>
            <a:endParaRPr b="1" sz="18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2"/>
          <p:cNvSpPr txBox="1"/>
          <p:nvPr>
            <p:ph idx="1" type="subTitle"/>
          </p:nvPr>
        </p:nvSpPr>
        <p:spPr>
          <a:xfrm>
            <a:off x="4527429" y="2725575"/>
            <a:ext cx="34953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Outcomes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Reviewing objectives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Work Allocation</a:t>
            </a:r>
            <a:endParaRPr sz="1800"/>
          </a:p>
        </p:txBody>
      </p:sp>
      <p:sp>
        <p:nvSpPr>
          <p:cNvPr id="793" name="Google Shape;793;p52"/>
          <p:cNvSpPr txBox="1"/>
          <p:nvPr>
            <p:ph type="title"/>
          </p:nvPr>
        </p:nvSpPr>
        <p:spPr>
          <a:xfrm>
            <a:off x="4438902" y="1805600"/>
            <a:ext cx="31164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Conclusion</a:t>
            </a:r>
            <a:endParaRPr sz="4800">
              <a:solidFill>
                <a:schemeClr val="accent4"/>
              </a:solidFill>
            </a:endParaRPr>
          </a:p>
        </p:txBody>
      </p:sp>
      <p:grpSp>
        <p:nvGrpSpPr>
          <p:cNvPr id="794" name="Google Shape;794;p52"/>
          <p:cNvGrpSpPr/>
          <p:nvPr/>
        </p:nvGrpSpPr>
        <p:grpSpPr>
          <a:xfrm>
            <a:off x="3272625" y="3893550"/>
            <a:ext cx="101500" cy="101550"/>
            <a:chOff x="4671750" y="3446925"/>
            <a:chExt cx="101500" cy="101550"/>
          </a:xfrm>
        </p:grpSpPr>
        <p:sp>
          <p:nvSpPr>
            <p:cNvPr id="795" name="Google Shape;795;p52"/>
            <p:cNvSpPr/>
            <p:nvPr/>
          </p:nvSpPr>
          <p:spPr>
            <a:xfrm>
              <a:off x="4671750" y="3489575"/>
              <a:ext cx="101500" cy="16225"/>
            </a:xfrm>
            <a:custGeom>
              <a:rect b="b" l="l" r="r" t="t"/>
              <a:pathLst>
                <a:path extrusionOk="0" h="649" w="406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2"/>
            <p:cNvSpPr/>
            <p:nvPr/>
          </p:nvSpPr>
          <p:spPr>
            <a:xfrm>
              <a:off x="4714350" y="3446925"/>
              <a:ext cx="16225" cy="101550"/>
            </a:xfrm>
            <a:custGeom>
              <a:rect b="b" l="l" r="r" t="t"/>
              <a:pathLst>
                <a:path extrusionOk="0" h="4062" w="649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52"/>
          <p:cNvGrpSpPr/>
          <p:nvPr/>
        </p:nvGrpSpPr>
        <p:grpSpPr>
          <a:xfrm>
            <a:off x="3462925" y="4135775"/>
            <a:ext cx="101500" cy="101550"/>
            <a:chOff x="4671750" y="3446925"/>
            <a:chExt cx="101500" cy="101550"/>
          </a:xfrm>
        </p:grpSpPr>
        <p:sp>
          <p:nvSpPr>
            <p:cNvPr id="798" name="Google Shape;798;p52"/>
            <p:cNvSpPr/>
            <p:nvPr/>
          </p:nvSpPr>
          <p:spPr>
            <a:xfrm>
              <a:off x="4671750" y="3489575"/>
              <a:ext cx="101500" cy="16225"/>
            </a:xfrm>
            <a:custGeom>
              <a:rect b="b" l="l" r="r" t="t"/>
              <a:pathLst>
                <a:path extrusionOk="0" h="649" w="406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2"/>
            <p:cNvSpPr/>
            <p:nvPr/>
          </p:nvSpPr>
          <p:spPr>
            <a:xfrm>
              <a:off x="4714350" y="3446925"/>
              <a:ext cx="16225" cy="101550"/>
            </a:xfrm>
            <a:custGeom>
              <a:rect b="b" l="l" r="r" t="t"/>
              <a:pathLst>
                <a:path extrusionOk="0" h="4062" w="649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52"/>
          <p:cNvGrpSpPr/>
          <p:nvPr/>
        </p:nvGrpSpPr>
        <p:grpSpPr>
          <a:xfrm>
            <a:off x="2217200" y="1203125"/>
            <a:ext cx="101500" cy="101550"/>
            <a:chOff x="4671750" y="3446925"/>
            <a:chExt cx="101500" cy="101550"/>
          </a:xfrm>
        </p:grpSpPr>
        <p:sp>
          <p:nvSpPr>
            <p:cNvPr id="801" name="Google Shape;801;p52"/>
            <p:cNvSpPr/>
            <p:nvPr/>
          </p:nvSpPr>
          <p:spPr>
            <a:xfrm>
              <a:off x="4671750" y="3489575"/>
              <a:ext cx="101500" cy="16225"/>
            </a:xfrm>
            <a:custGeom>
              <a:rect b="b" l="l" r="r" t="t"/>
              <a:pathLst>
                <a:path extrusionOk="0" h="649" w="406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2"/>
            <p:cNvSpPr/>
            <p:nvPr/>
          </p:nvSpPr>
          <p:spPr>
            <a:xfrm>
              <a:off x="4714350" y="3446925"/>
              <a:ext cx="16225" cy="101550"/>
            </a:xfrm>
            <a:custGeom>
              <a:rect b="b" l="l" r="r" t="t"/>
              <a:pathLst>
                <a:path extrusionOk="0" h="4062" w="649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Google Shape;803;p52"/>
          <p:cNvGrpSpPr/>
          <p:nvPr/>
        </p:nvGrpSpPr>
        <p:grpSpPr>
          <a:xfrm>
            <a:off x="7761738" y="3792000"/>
            <a:ext cx="101500" cy="101550"/>
            <a:chOff x="4671750" y="3446925"/>
            <a:chExt cx="101500" cy="101550"/>
          </a:xfrm>
        </p:grpSpPr>
        <p:sp>
          <p:nvSpPr>
            <p:cNvPr id="804" name="Google Shape;804;p52"/>
            <p:cNvSpPr/>
            <p:nvPr/>
          </p:nvSpPr>
          <p:spPr>
            <a:xfrm>
              <a:off x="4671750" y="3489575"/>
              <a:ext cx="101500" cy="16225"/>
            </a:xfrm>
            <a:custGeom>
              <a:rect b="b" l="l" r="r" t="t"/>
              <a:pathLst>
                <a:path extrusionOk="0" h="649" w="406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2"/>
            <p:cNvSpPr/>
            <p:nvPr/>
          </p:nvSpPr>
          <p:spPr>
            <a:xfrm>
              <a:off x="4714350" y="3446925"/>
              <a:ext cx="16225" cy="101550"/>
            </a:xfrm>
            <a:custGeom>
              <a:rect b="b" l="l" r="r" t="t"/>
              <a:pathLst>
                <a:path extrusionOk="0" h="4062" w="649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52"/>
          <p:cNvGrpSpPr/>
          <p:nvPr/>
        </p:nvGrpSpPr>
        <p:grpSpPr>
          <a:xfrm>
            <a:off x="1088483" y="1580073"/>
            <a:ext cx="2981975" cy="2165360"/>
            <a:chOff x="4650608" y="1618673"/>
            <a:chExt cx="2981975" cy="2165360"/>
          </a:xfrm>
        </p:grpSpPr>
        <p:sp>
          <p:nvSpPr>
            <p:cNvPr id="807" name="Google Shape;807;p52"/>
            <p:cNvSpPr/>
            <p:nvPr/>
          </p:nvSpPr>
          <p:spPr>
            <a:xfrm>
              <a:off x="4650608" y="2006383"/>
              <a:ext cx="2905983" cy="1777650"/>
            </a:xfrm>
            <a:custGeom>
              <a:rect b="b" l="l" r="r" t="t"/>
              <a:pathLst>
                <a:path extrusionOk="0" h="18340" w="29981">
                  <a:moveTo>
                    <a:pt x="14599" y="0"/>
                  </a:moveTo>
                  <a:lnTo>
                    <a:pt x="0" y="2177"/>
                  </a:lnTo>
                  <a:lnTo>
                    <a:pt x="6196" y="17912"/>
                  </a:lnTo>
                  <a:cubicBezTo>
                    <a:pt x="8545" y="16700"/>
                    <a:pt x="11669" y="15862"/>
                    <a:pt x="14726" y="15862"/>
                  </a:cubicBezTo>
                  <a:cubicBezTo>
                    <a:pt x="15921" y="15862"/>
                    <a:pt x="17106" y="15990"/>
                    <a:pt x="18230" y="16274"/>
                  </a:cubicBezTo>
                  <a:cubicBezTo>
                    <a:pt x="22768" y="16355"/>
                    <a:pt x="26856" y="16876"/>
                    <a:pt x="29981" y="18339"/>
                  </a:cubicBezTo>
                  <a:lnTo>
                    <a:pt x="25992" y="1463"/>
                  </a:lnTo>
                  <a:lnTo>
                    <a:pt x="14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2"/>
            <p:cNvSpPr/>
            <p:nvPr/>
          </p:nvSpPr>
          <p:spPr>
            <a:xfrm>
              <a:off x="4712641" y="1705617"/>
              <a:ext cx="1704858" cy="1878552"/>
            </a:xfrm>
            <a:custGeom>
              <a:rect b="b" l="l" r="r" t="t"/>
              <a:pathLst>
                <a:path extrusionOk="0" h="19381" w="17589">
                  <a:moveTo>
                    <a:pt x="7987" y="0"/>
                  </a:moveTo>
                  <a:cubicBezTo>
                    <a:pt x="5637" y="0"/>
                    <a:pt x="2894" y="1060"/>
                    <a:pt x="1" y="3707"/>
                  </a:cubicBezTo>
                  <a:lnTo>
                    <a:pt x="5829" y="18875"/>
                  </a:lnTo>
                  <a:cubicBezTo>
                    <a:pt x="7996" y="17947"/>
                    <a:pt x="10194" y="17204"/>
                    <a:pt x="12294" y="17204"/>
                  </a:cubicBezTo>
                  <a:cubicBezTo>
                    <a:pt x="14169" y="17204"/>
                    <a:pt x="15965" y="17797"/>
                    <a:pt x="17589" y="19380"/>
                  </a:cubicBezTo>
                  <a:lnTo>
                    <a:pt x="13959" y="3103"/>
                  </a:lnTo>
                  <a:cubicBezTo>
                    <a:pt x="12648" y="1263"/>
                    <a:pt x="10552" y="0"/>
                    <a:pt x="79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2"/>
            <p:cNvSpPr/>
            <p:nvPr/>
          </p:nvSpPr>
          <p:spPr>
            <a:xfrm>
              <a:off x="6065652" y="1697088"/>
              <a:ext cx="1566930" cy="1948824"/>
            </a:xfrm>
            <a:custGeom>
              <a:rect b="b" l="l" r="r" t="t"/>
              <a:pathLst>
                <a:path extrusionOk="0" h="20106" w="16166">
                  <a:moveTo>
                    <a:pt x="5231" y="1"/>
                  </a:moveTo>
                  <a:cubicBezTo>
                    <a:pt x="3174" y="1"/>
                    <a:pt x="1409" y="991"/>
                    <a:pt x="0" y="3191"/>
                  </a:cubicBezTo>
                  <a:lnTo>
                    <a:pt x="3631" y="19465"/>
                  </a:lnTo>
                  <a:cubicBezTo>
                    <a:pt x="5288" y="17950"/>
                    <a:pt x="7062" y="17255"/>
                    <a:pt x="8935" y="17255"/>
                  </a:cubicBezTo>
                  <a:cubicBezTo>
                    <a:pt x="11209" y="17255"/>
                    <a:pt x="13630" y="18280"/>
                    <a:pt x="16165" y="20105"/>
                  </a:cubicBezTo>
                  <a:lnTo>
                    <a:pt x="10469" y="1662"/>
                  </a:lnTo>
                  <a:cubicBezTo>
                    <a:pt x="8570" y="588"/>
                    <a:pt x="6814" y="1"/>
                    <a:pt x="5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2"/>
            <p:cNvSpPr/>
            <p:nvPr/>
          </p:nvSpPr>
          <p:spPr>
            <a:xfrm>
              <a:off x="4774093" y="1647461"/>
              <a:ext cx="1643600" cy="1936418"/>
            </a:xfrm>
            <a:custGeom>
              <a:rect b="b" l="l" r="r" t="t"/>
              <a:pathLst>
                <a:path extrusionOk="0" h="19978" w="16957">
                  <a:moveTo>
                    <a:pt x="6694" y="0"/>
                  </a:moveTo>
                  <a:cubicBezTo>
                    <a:pt x="4709" y="0"/>
                    <a:pt x="2466" y="630"/>
                    <a:pt x="1" y="1838"/>
                  </a:cubicBezTo>
                  <a:lnTo>
                    <a:pt x="5142" y="16467"/>
                  </a:lnTo>
                  <a:cubicBezTo>
                    <a:pt x="6253" y="16282"/>
                    <a:pt x="7304" y="16190"/>
                    <a:pt x="8297" y="16190"/>
                  </a:cubicBezTo>
                  <a:cubicBezTo>
                    <a:pt x="11985" y="16190"/>
                    <a:pt x="14867" y="17460"/>
                    <a:pt x="16956" y="19977"/>
                  </a:cubicBezTo>
                  <a:lnTo>
                    <a:pt x="13325" y="3702"/>
                  </a:lnTo>
                  <a:cubicBezTo>
                    <a:pt x="11664" y="1191"/>
                    <a:pt x="9423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2"/>
            <p:cNvSpPr/>
            <p:nvPr/>
          </p:nvSpPr>
          <p:spPr>
            <a:xfrm>
              <a:off x="6065652" y="1618673"/>
              <a:ext cx="1566930" cy="1965205"/>
            </a:xfrm>
            <a:custGeom>
              <a:rect b="b" l="l" r="r" t="t"/>
              <a:pathLst>
                <a:path extrusionOk="0" h="20275" w="16166">
                  <a:moveTo>
                    <a:pt x="5481" y="1"/>
                  </a:moveTo>
                  <a:cubicBezTo>
                    <a:pt x="2646" y="1"/>
                    <a:pt x="827" y="1345"/>
                    <a:pt x="0" y="4000"/>
                  </a:cubicBezTo>
                  <a:lnTo>
                    <a:pt x="3631" y="20274"/>
                  </a:lnTo>
                  <a:cubicBezTo>
                    <a:pt x="4510" y="17173"/>
                    <a:pt x="6752" y="15835"/>
                    <a:pt x="10029" y="15835"/>
                  </a:cubicBezTo>
                  <a:cubicBezTo>
                    <a:pt x="11792" y="15835"/>
                    <a:pt x="13854" y="16222"/>
                    <a:pt x="16165" y="16930"/>
                  </a:cubicBezTo>
                  <a:lnTo>
                    <a:pt x="9899" y="811"/>
                  </a:lnTo>
                  <a:cubicBezTo>
                    <a:pt x="8222" y="270"/>
                    <a:pt x="6750" y="1"/>
                    <a:pt x="5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2"/>
            <p:cNvSpPr/>
            <p:nvPr/>
          </p:nvSpPr>
          <p:spPr>
            <a:xfrm>
              <a:off x="6193112" y="1954333"/>
              <a:ext cx="774742" cy="277600"/>
            </a:xfrm>
            <a:custGeom>
              <a:rect b="b" l="l" r="r" t="t"/>
              <a:pathLst>
                <a:path extrusionOk="0" h="2864" w="7993">
                  <a:moveTo>
                    <a:pt x="5952" y="1"/>
                  </a:moveTo>
                  <a:cubicBezTo>
                    <a:pt x="5443" y="1"/>
                    <a:pt x="4912" y="43"/>
                    <a:pt x="4361" y="127"/>
                  </a:cubicBezTo>
                  <a:cubicBezTo>
                    <a:pt x="3160" y="309"/>
                    <a:pt x="1000" y="880"/>
                    <a:pt x="42" y="2639"/>
                  </a:cubicBezTo>
                  <a:cubicBezTo>
                    <a:pt x="1" y="2713"/>
                    <a:pt x="29" y="2804"/>
                    <a:pt x="103" y="2845"/>
                  </a:cubicBezTo>
                  <a:cubicBezTo>
                    <a:pt x="125" y="2857"/>
                    <a:pt x="151" y="2863"/>
                    <a:pt x="175" y="2863"/>
                  </a:cubicBezTo>
                  <a:cubicBezTo>
                    <a:pt x="228" y="2863"/>
                    <a:pt x="279" y="2835"/>
                    <a:pt x="309" y="2784"/>
                  </a:cubicBezTo>
                  <a:cubicBezTo>
                    <a:pt x="1205" y="1141"/>
                    <a:pt x="3260" y="602"/>
                    <a:pt x="4407" y="427"/>
                  </a:cubicBezTo>
                  <a:cubicBezTo>
                    <a:pt x="4943" y="345"/>
                    <a:pt x="5459" y="303"/>
                    <a:pt x="5952" y="303"/>
                  </a:cubicBezTo>
                  <a:cubicBezTo>
                    <a:pt x="6606" y="303"/>
                    <a:pt x="7220" y="376"/>
                    <a:pt x="7789" y="520"/>
                  </a:cubicBezTo>
                  <a:cubicBezTo>
                    <a:pt x="7801" y="523"/>
                    <a:pt x="7813" y="524"/>
                    <a:pt x="7825" y="524"/>
                  </a:cubicBezTo>
                  <a:cubicBezTo>
                    <a:pt x="7893" y="524"/>
                    <a:pt x="7956" y="478"/>
                    <a:pt x="7973" y="409"/>
                  </a:cubicBezTo>
                  <a:cubicBezTo>
                    <a:pt x="7992" y="328"/>
                    <a:pt x="7944" y="244"/>
                    <a:pt x="7863" y="225"/>
                  </a:cubicBezTo>
                  <a:cubicBezTo>
                    <a:pt x="7270" y="76"/>
                    <a:pt x="6631" y="1"/>
                    <a:pt x="5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2"/>
            <p:cNvSpPr/>
            <p:nvPr/>
          </p:nvSpPr>
          <p:spPr>
            <a:xfrm>
              <a:off x="6287907" y="2197427"/>
              <a:ext cx="728022" cy="178734"/>
            </a:xfrm>
            <a:custGeom>
              <a:rect b="b" l="l" r="r" t="t"/>
              <a:pathLst>
                <a:path extrusionOk="0" h="1844" w="7511">
                  <a:moveTo>
                    <a:pt x="6055" y="0"/>
                  </a:moveTo>
                  <a:cubicBezTo>
                    <a:pt x="5235" y="0"/>
                    <a:pt x="4406" y="32"/>
                    <a:pt x="3589" y="158"/>
                  </a:cubicBezTo>
                  <a:cubicBezTo>
                    <a:pt x="2169" y="376"/>
                    <a:pt x="985" y="853"/>
                    <a:pt x="75" y="1574"/>
                  </a:cubicBezTo>
                  <a:cubicBezTo>
                    <a:pt x="12" y="1625"/>
                    <a:pt x="0" y="1721"/>
                    <a:pt x="52" y="1787"/>
                  </a:cubicBezTo>
                  <a:cubicBezTo>
                    <a:pt x="81" y="1824"/>
                    <a:pt x="127" y="1843"/>
                    <a:pt x="173" y="1843"/>
                  </a:cubicBezTo>
                  <a:cubicBezTo>
                    <a:pt x="205" y="1843"/>
                    <a:pt x="239" y="1833"/>
                    <a:pt x="264" y="1812"/>
                  </a:cubicBezTo>
                  <a:cubicBezTo>
                    <a:pt x="1132" y="1122"/>
                    <a:pt x="2266" y="669"/>
                    <a:pt x="3635" y="458"/>
                  </a:cubicBezTo>
                  <a:cubicBezTo>
                    <a:pt x="4435" y="336"/>
                    <a:pt x="5253" y="304"/>
                    <a:pt x="6064" y="304"/>
                  </a:cubicBezTo>
                  <a:cubicBezTo>
                    <a:pt x="6496" y="304"/>
                    <a:pt x="6927" y="313"/>
                    <a:pt x="7353" y="323"/>
                  </a:cubicBezTo>
                  <a:cubicBezTo>
                    <a:pt x="7440" y="323"/>
                    <a:pt x="7506" y="258"/>
                    <a:pt x="7507" y="173"/>
                  </a:cubicBezTo>
                  <a:cubicBezTo>
                    <a:pt x="7510" y="90"/>
                    <a:pt x="7444" y="21"/>
                    <a:pt x="7359" y="18"/>
                  </a:cubicBezTo>
                  <a:cubicBezTo>
                    <a:pt x="6929" y="9"/>
                    <a:pt x="6493" y="0"/>
                    <a:pt x="6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2"/>
            <p:cNvSpPr/>
            <p:nvPr/>
          </p:nvSpPr>
          <p:spPr>
            <a:xfrm>
              <a:off x="6353139" y="2410668"/>
              <a:ext cx="742077" cy="176893"/>
            </a:xfrm>
            <a:custGeom>
              <a:rect b="b" l="l" r="r" t="t"/>
              <a:pathLst>
                <a:path extrusionOk="0" h="1825" w="7656">
                  <a:moveTo>
                    <a:pt x="5044" y="1"/>
                  </a:moveTo>
                  <a:cubicBezTo>
                    <a:pt x="4594" y="1"/>
                    <a:pt x="4058" y="10"/>
                    <a:pt x="3518" y="85"/>
                  </a:cubicBezTo>
                  <a:cubicBezTo>
                    <a:pt x="2261" y="260"/>
                    <a:pt x="1072" y="766"/>
                    <a:pt x="77" y="1554"/>
                  </a:cubicBezTo>
                  <a:cubicBezTo>
                    <a:pt x="10" y="1605"/>
                    <a:pt x="0" y="1701"/>
                    <a:pt x="52" y="1767"/>
                  </a:cubicBezTo>
                  <a:cubicBezTo>
                    <a:pt x="80" y="1804"/>
                    <a:pt x="127" y="1825"/>
                    <a:pt x="171" y="1825"/>
                  </a:cubicBezTo>
                  <a:cubicBezTo>
                    <a:pt x="203" y="1825"/>
                    <a:pt x="237" y="1813"/>
                    <a:pt x="266" y="1791"/>
                  </a:cubicBezTo>
                  <a:cubicBezTo>
                    <a:pt x="1219" y="1039"/>
                    <a:pt x="2358" y="553"/>
                    <a:pt x="3559" y="386"/>
                  </a:cubicBezTo>
                  <a:cubicBezTo>
                    <a:pt x="4082" y="313"/>
                    <a:pt x="4603" y="304"/>
                    <a:pt x="5044" y="304"/>
                  </a:cubicBezTo>
                  <a:cubicBezTo>
                    <a:pt x="5866" y="304"/>
                    <a:pt x="6693" y="342"/>
                    <a:pt x="7494" y="382"/>
                  </a:cubicBezTo>
                  <a:cubicBezTo>
                    <a:pt x="7498" y="382"/>
                    <a:pt x="7502" y="383"/>
                    <a:pt x="7506" y="383"/>
                  </a:cubicBezTo>
                  <a:cubicBezTo>
                    <a:pt x="7582" y="383"/>
                    <a:pt x="7648" y="316"/>
                    <a:pt x="7651" y="236"/>
                  </a:cubicBezTo>
                  <a:cubicBezTo>
                    <a:pt x="7656" y="154"/>
                    <a:pt x="7591" y="82"/>
                    <a:pt x="7507" y="77"/>
                  </a:cubicBezTo>
                  <a:cubicBezTo>
                    <a:pt x="6702" y="39"/>
                    <a:pt x="5870" y="1"/>
                    <a:pt x="5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2"/>
            <p:cNvSpPr/>
            <p:nvPr/>
          </p:nvSpPr>
          <p:spPr>
            <a:xfrm>
              <a:off x="6430100" y="2614603"/>
              <a:ext cx="782593" cy="169526"/>
            </a:xfrm>
            <a:custGeom>
              <a:rect b="b" l="l" r="r" t="t"/>
              <a:pathLst>
                <a:path extrusionOk="0" h="1749" w="8074">
                  <a:moveTo>
                    <a:pt x="7920" y="0"/>
                  </a:moveTo>
                  <a:cubicBezTo>
                    <a:pt x="6433" y="14"/>
                    <a:pt x="5194" y="40"/>
                    <a:pt x="3921" y="224"/>
                  </a:cubicBezTo>
                  <a:cubicBezTo>
                    <a:pt x="2415" y="442"/>
                    <a:pt x="1164" y="848"/>
                    <a:pt x="98" y="1466"/>
                  </a:cubicBezTo>
                  <a:cubicBezTo>
                    <a:pt x="26" y="1509"/>
                    <a:pt x="1" y="1602"/>
                    <a:pt x="42" y="1674"/>
                  </a:cubicBezTo>
                  <a:cubicBezTo>
                    <a:pt x="72" y="1722"/>
                    <a:pt x="122" y="1749"/>
                    <a:pt x="175" y="1749"/>
                  </a:cubicBezTo>
                  <a:cubicBezTo>
                    <a:pt x="201" y="1749"/>
                    <a:pt x="226" y="1745"/>
                    <a:pt x="250" y="1731"/>
                  </a:cubicBezTo>
                  <a:cubicBezTo>
                    <a:pt x="1283" y="1134"/>
                    <a:pt x="2497" y="738"/>
                    <a:pt x="3965" y="526"/>
                  </a:cubicBezTo>
                  <a:cubicBezTo>
                    <a:pt x="5220" y="345"/>
                    <a:pt x="6447" y="320"/>
                    <a:pt x="7923" y="305"/>
                  </a:cubicBezTo>
                  <a:cubicBezTo>
                    <a:pt x="8008" y="303"/>
                    <a:pt x="8073" y="234"/>
                    <a:pt x="8073" y="150"/>
                  </a:cubicBezTo>
                  <a:cubicBezTo>
                    <a:pt x="8072" y="68"/>
                    <a:pt x="8004" y="0"/>
                    <a:pt x="7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2"/>
            <p:cNvSpPr/>
            <p:nvPr/>
          </p:nvSpPr>
          <p:spPr>
            <a:xfrm>
              <a:off x="6523053" y="2870201"/>
              <a:ext cx="365901" cy="117088"/>
            </a:xfrm>
            <a:custGeom>
              <a:rect b="b" l="l" r="r" t="t"/>
              <a:pathLst>
                <a:path extrusionOk="0" h="1208" w="3775">
                  <a:moveTo>
                    <a:pt x="3620" y="1"/>
                  </a:moveTo>
                  <a:cubicBezTo>
                    <a:pt x="2954" y="7"/>
                    <a:pt x="2268" y="13"/>
                    <a:pt x="1605" y="185"/>
                  </a:cubicBezTo>
                  <a:cubicBezTo>
                    <a:pt x="1054" y="326"/>
                    <a:pt x="526" y="587"/>
                    <a:pt x="77" y="936"/>
                  </a:cubicBezTo>
                  <a:cubicBezTo>
                    <a:pt x="10" y="987"/>
                    <a:pt x="0" y="1083"/>
                    <a:pt x="52" y="1149"/>
                  </a:cubicBezTo>
                  <a:cubicBezTo>
                    <a:pt x="81" y="1187"/>
                    <a:pt x="125" y="1208"/>
                    <a:pt x="171" y="1208"/>
                  </a:cubicBezTo>
                  <a:cubicBezTo>
                    <a:pt x="205" y="1208"/>
                    <a:pt x="237" y="1198"/>
                    <a:pt x="265" y="1176"/>
                  </a:cubicBezTo>
                  <a:cubicBezTo>
                    <a:pt x="680" y="852"/>
                    <a:pt x="1172" y="610"/>
                    <a:pt x="1681" y="478"/>
                  </a:cubicBezTo>
                  <a:cubicBezTo>
                    <a:pt x="2311" y="316"/>
                    <a:pt x="2976" y="310"/>
                    <a:pt x="3623" y="304"/>
                  </a:cubicBezTo>
                  <a:cubicBezTo>
                    <a:pt x="3708" y="304"/>
                    <a:pt x="3774" y="236"/>
                    <a:pt x="3774" y="153"/>
                  </a:cubicBezTo>
                  <a:cubicBezTo>
                    <a:pt x="3771" y="69"/>
                    <a:pt x="3704" y="1"/>
                    <a:pt x="3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2"/>
            <p:cNvSpPr/>
            <p:nvPr/>
          </p:nvSpPr>
          <p:spPr>
            <a:xfrm>
              <a:off x="5189137" y="2060953"/>
              <a:ext cx="805564" cy="195890"/>
            </a:xfrm>
            <a:custGeom>
              <a:rect b="b" l="l" r="r" t="t"/>
              <a:pathLst>
                <a:path extrusionOk="0" h="2021" w="8311">
                  <a:moveTo>
                    <a:pt x="2841" y="0"/>
                  </a:moveTo>
                  <a:cubicBezTo>
                    <a:pt x="1882" y="0"/>
                    <a:pt x="880" y="135"/>
                    <a:pt x="83" y="714"/>
                  </a:cubicBezTo>
                  <a:cubicBezTo>
                    <a:pt x="16" y="762"/>
                    <a:pt x="1" y="858"/>
                    <a:pt x="51" y="925"/>
                  </a:cubicBezTo>
                  <a:cubicBezTo>
                    <a:pt x="79" y="967"/>
                    <a:pt x="125" y="988"/>
                    <a:pt x="172" y="988"/>
                  </a:cubicBezTo>
                  <a:cubicBezTo>
                    <a:pt x="203" y="988"/>
                    <a:pt x="235" y="979"/>
                    <a:pt x="263" y="959"/>
                  </a:cubicBezTo>
                  <a:cubicBezTo>
                    <a:pt x="993" y="427"/>
                    <a:pt x="1936" y="303"/>
                    <a:pt x="2844" y="303"/>
                  </a:cubicBezTo>
                  <a:cubicBezTo>
                    <a:pt x="3064" y="303"/>
                    <a:pt x="3282" y="310"/>
                    <a:pt x="3494" y="321"/>
                  </a:cubicBezTo>
                  <a:cubicBezTo>
                    <a:pt x="4240" y="359"/>
                    <a:pt x="5117" y="432"/>
                    <a:pt x="5961" y="694"/>
                  </a:cubicBezTo>
                  <a:cubicBezTo>
                    <a:pt x="6820" y="961"/>
                    <a:pt x="7534" y="1402"/>
                    <a:pt x="8023" y="1968"/>
                  </a:cubicBezTo>
                  <a:cubicBezTo>
                    <a:pt x="8054" y="2003"/>
                    <a:pt x="8097" y="2021"/>
                    <a:pt x="8139" y="2021"/>
                  </a:cubicBezTo>
                  <a:cubicBezTo>
                    <a:pt x="8176" y="2021"/>
                    <a:pt x="8211" y="2007"/>
                    <a:pt x="8241" y="1985"/>
                  </a:cubicBezTo>
                  <a:cubicBezTo>
                    <a:pt x="8303" y="1931"/>
                    <a:pt x="8310" y="1832"/>
                    <a:pt x="8256" y="1770"/>
                  </a:cubicBezTo>
                  <a:cubicBezTo>
                    <a:pt x="7729" y="1161"/>
                    <a:pt x="6968" y="689"/>
                    <a:pt x="6052" y="404"/>
                  </a:cubicBezTo>
                  <a:cubicBezTo>
                    <a:pt x="5179" y="132"/>
                    <a:pt x="4277" y="57"/>
                    <a:pt x="3510" y="19"/>
                  </a:cubicBezTo>
                  <a:cubicBezTo>
                    <a:pt x="3292" y="8"/>
                    <a:pt x="3067" y="0"/>
                    <a:pt x="2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2"/>
            <p:cNvSpPr/>
            <p:nvPr/>
          </p:nvSpPr>
          <p:spPr>
            <a:xfrm>
              <a:off x="5226163" y="2261109"/>
              <a:ext cx="761075" cy="197441"/>
            </a:xfrm>
            <a:custGeom>
              <a:rect b="b" l="l" r="r" t="t"/>
              <a:pathLst>
                <a:path extrusionOk="0" h="2037" w="7852">
                  <a:moveTo>
                    <a:pt x="3178" y="1"/>
                  </a:moveTo>
                  <a:cubicBezTo>
                    <a:pt x="2118" y="1"/>
                    <a:pt x="1053" y="246"/>
                    <a:pt x="105" y="714"/>
                  </a:cubicBezTo>
                  <a:cubicBezTo>
                    <a:pt x="31" y="750"/>
                    <a:pt x="0" y="843"/>
                    <a:pt x="37" y="918"/>
                  </a:cubicBezTo>
                  <a:cubicBezTo>
                    <a:pt x="64" y="971"/>
                    <a:pt x="118" y="1002"/>
                    <a:pt x="174" y="1002"/>
                  </a:cubicBezTo>
                  <a:cubicBezTo>
                    <a:pt x="196" y="1002"/>
                    <a:pt x="220" y="997"/>
                    <a:pt x="241" y="986"/>
                  </a:cubicBezTo>
                  <a:cubicBezTo>
                    <a:pt x="1147" y="538"/>
                    <a:pt x="2164" y="304"/>
                    <a:pt x="3177" y="304"/>
                  </a:cubicBezTo>
                  <a:cubicBezTo>
                    <a:pt x="3475" y="304"/>
                    <a:pt x="3772" y="324"/>
                    <a:pt x="4066" y="365"/>
                  </a:cubicBezTo>
                  <a:cubicBezTo>
                    <a:pt x="5359" y="543"/>
                    <a:pt x="6608" y="1123"/>
                    <a:pt x="7579" y="1999"/>
                  </a:cubicBezTo>
                  <a:cubicBezTo>
                    <a:pt x="7606" y="2024"/>
                    <a:pt x="7642" y="2037"/>
                    <a:pt x="7679" y="2037"/>
                  </a:cubicBezTo>
                  <a:cubicBezTo>
                    <a:pt x="7722" y="2037"/>
                    <a:pt x="7763" y="2021"/>
                    <a:pt x="7794" y="1988"/>
                  </a:cubicBezTo>
                  <a:cubicBezTo>
                    <a:pt x="7851" y="1927"/>
                    <a:pt x="7846" y="1831"/>
                    <a:pt x="7782" y="1773"/>
                  </a:cubicBezTo>
                  <a:cubicBezTo>
                    <a:pt x="6765" y="859"/>
                    <a:pt x="5461" y="251"/>
                    <a:pt x="4107" y="65"/>
                  </a:cubicBezTo>
                  <a:cubicBezTo>
                    <a:pt x="3800" y="22"/>
                    <a:pt x="348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2"/>
            <p:cNvSpPr/>
            <p:nvPr/>
          </p:nvSpPr>
          <p:spPr>
            <a:xfrm>
              <a:off x="5359923" y="2521165"/>
              <a:ext cx="711351" cy="206553"/>
            </a:xfrm>
            <a:custGeom>
              <a:rect b="b" l="l" r="r" t="t"/>
              <a:pathLst>
                <a:path extrusionOk="0" h="2131" w="7339">
                  <a:moveTo>
                    <a:pt x="2832" y="1"/>
                  </a:moveTo>
                  <a:cubicBezTo>
                    <a:pt x="1995" y="1"/>
                    <a:pt x="1102" y="135"/>
                    <a:pt x="129" y="408"/>
                  </a:cubicBezTo>
                  <a:cubicBezTo>
                    <a:pt x="48" y="430"/>
                    <a:pt x="1" y="515"/>
                    <a:pt x="23" y="596"/>
                  </a:cubicBezTo>
                  <a:cubicBezTo>
                    <a:pt x="44" y="663"/>
                    <a:pt x="103" y="707"/>
                    <a:pt x="169" y="707"/>
                  </a:cubicBezTo>
                  <a:cubicBezTo>
                    <a:pt x="183" y="707"/>
                    <a:pt x="197" y="705"/>
                    <a:pt x="211" y="701"/>
                  </a:cubicBezTo>
                  <a:cubicBezTo>
                    <a:pt x="1159" y="436"/>
                    <a:pt x="2028" y="305"/>
                    <a:pt x="2838" y="305"/>
                  </a:cubicBezTo>
                  <a:cubicBezTo>
                    <a:pt x="3199" y="305"/>
                    <a:pt x="3548" y="331"/>
                    <a:pt x="3888" y="383"/>
                  </a:cubicBezTo>
                  <a:cubicBezTo>
                    <a:pt x="5198" y="583"/>
                    <a:pt x="6320" y="1185"/>
                    <a:pt x="7053" y="2076"/>
                  </a:cubicBezTo>
                  <a:cubicBezTo>
                    <a:pt x="7082" y="2112"/>
                    <a:pt x="7127" y="2130"/>
                    <a:pt x="7171" y="2130"/>
                  </a:cubicBezTo>
                  <a:cubicBezTo>
                    <a:pt x="7205" y="2130"/>
                    <a:pt x="7238" y="2120"/>
                    <a:pt x="7265" y="2098"/>
                  </a:cubicBezTo>
                  <a:cubicBezTo>
                    <a:pt x="7330" y="2043"/>
                    <a:pt x="7338" y="1948"/>
                    <a:pt x="7285" y="1884"/>
                  </a:cubicBezTo>
                  <a:cubicBezTo>
                    <a:pt x="6508" y="935"/>
                    <a:pt x="5316" y="295"/>
                    <a:pt x="3932" y="83"/>
                  </a:cubicBezTo>
                  <a:cubicBezTo>
                    <a:pt x="3576" y="28"/>
                    <a:pt x="3209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2"/>
            <p:cNvSpPr/>
            <p:nvPr/>
          </p:nvSpPr>
          <p:spPr>
            <a:xfrm>
              <a:off x="5461115" y="2823191"/>
              <a:ext cx="623535" cy="181254"/>
            </a:xfrm>
            <a:custGeom>
              <a:rect b="b" l="l" r="r" t="t"/>
              <a:pathLst>
                <a:path extrusionOk="0" h="1870" w="6433">
                  <a:moveTo>
                    <a:pt x="2081" y="1"/>
                  </a:moveTo>
                  <a:cubicBezTo>
                    <a:pt x="1414" y="1"/>
                    <a:pt x="747" y="118"/>
                    <a:pt x="120" y="352"/>
                  </a:cubicBezTo>
                  <a:cubicBezTo>
                    <a:pt x="42" y="381"/>
                    <a:pt x="0" y="467"/>
                    <a:pt x="30" y="546"/>
                  </a:cubicBezTo>
                  <a:cubicBezTo>
                    <a:pt x="53" y="609"/>
                    <a:pt x="111" y="647"/>
                    <a:pt x="174" y="647"/>
                  </a:cubicBezTo>
                  <a:cubicBezTo>
                    <a:pt x="191" y="647"/>
                    <a:pt x="208" y="644"/>
                    <a:pt x="226" y="638"/>
                  </a:cubicBezTo>
                  <a:cubicBezTo>
                    <a:pt x="818" y="416"/>
                    <a:pt x="1449" y="304"/>
                    <a:pt x="2081" y="304"/>
                  </a:cubicBezTo>
                  <a:cubicBezTo>
                    <a:pt x="2574" y="304"/>
                    <a:pt x="3066" y="372"/>
                    <a:pt x="3540" y="508"/>
                  </a:cubicBezTo>
                  <a:cubicBezTo>
                    <a:pt x="4472" y="776"/>
                    <a:pt x="5319" y="1294"/>
                    <a:pt x="6175" y="1846"/>
                  </a:cubicBezTo>
                  <a:cubicBezTo>
                    <a:pt x="6202" y="1862"/>
                    <a:pt x="6231" y="1870"/>
                    <a:pt x="6259" y="1870"/>
                  </a:cubicBezTo>
                  <a:cubicBezTo>
                    <a:pt x="6311" y="1870"/>
                    <a:pt x="6358" y="1846"/>
                    <a:pt x="6389" y="1800"/>
                  </a:cubicBezTo>
                  <a:cubicBezTo>
                    <a:pt x="6433" y="1730"/>
                    <a:pt x="6412" y="1636"/>
                    <a:pt x="6343" y="1590"/>
                  </a:cubicBezTo>
                  <a:cubicBezTo>
                    <a:pt x="5466" y="1025"/>
                    <a:pt x="4599" y="495"/>
                    <a:pt x="3627" y="217"/>
                  </a:cubicBezTo>
                  <a:cubicBezTo>
                    <a:pt x="3124" y="73"/>
                    <a:pt x="2602" y="1"/>
                    <a:pt x="2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52"/>
          <p:cNvGrpSpPr/>
          <p:nvPr/>
        </p:nvGrpSpPr>
        <p:grpSpPr>
          <a:xfrm rot="4835247">
            <a:off x="3072553" y="1498281"/>
            <a:ext cx="1053429" cy="1002838"/>
            <a:chOff x="7098763" y="540006"/>
            <a:chExt cx="1325230" cy="1261587"/>
          </a:xfrm>
        </p:grpSpPr>
        <p:grpSp>
          <p:nvGrpSpPr>
            <p:cNvPr id="822" name="Google Shape;822;p52"/>
            <p:cNvGrpSpPr/>
            <p:nvPr/>
          </p:nvGrpSpPr>
          <p:grpSpPr>
            <a:xfrm>
              <a:off x="7098763" y="540006"/>
              <a:ext cx="1325230" cy="1257717"/>
              <a:chOff x="6551513" y="803731"/>
              <a:chExt cx="1325230" cy="1257717"/>
            </a:xfrm>
          </p:grpSpPr>
          <p:sp>
            <p:nvSpPr>
              <p:cNvPr id="823" name="Google Shape;823;p52"/>
              <p:cNvSpPr/>
              <p:nvPr/>
            </p:nvSpPr>
            <p:spPr>
              <a:xfrm flipH="1">
                <a:off x="6709884" y="936913"/>
                <a:ext cx="1084961" cy="1052000"/>
              </a:xfrm>
              <a:custGeom>
                <a:rect b="b" l="l" r="r" t="t"/>
                <a:pathLst>
                  <a:path extrusionOk="0" h="14155" w="14599">
                    <a:moveTo>
                      <a:pt x="11698" y="1"/>
                    </a:moveTo>
                    <a:lnTo>
                      <a:pt x="1" y="11098"/>
                    </a:lnTo>
                    <a:lnTo>
                      <a:pt x="1240" y="11539"/>
                    </a:lnTo>
                    <a:lnTo>
                      <a:pt x="2530" y="12899"/>
                    </a:lnTo>
                    <a:lnTo>
                      <a:pt x="2903" y="14155"/>
                    </a:lnTo>
                    <a:lnTo>
                      <a:pt x="14598" y="3059"/>
                    </a:lnTo>
                    <a:lnTo>
                      <a:pt x="14224" y="1802"/>
                    </a:lnTo>
                    <a:lnTo>
                      <a:pt x="12935" y="442"/>
                    </a:lnTo>
                    <a:lnTo>
                      <a:pt x="116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52"/>
              <p:cNvSpPr/>
              <p:nvPr/>
            </p:nvSpPr>
            <p:spPr>
              <a:xfrm flipH="1">
                <a:off x="6821286" y="958540"/>
                <a:ext cx="894040" cy="847397"/>
              </a:xfrm>
              <a:custGeom>
                <a:rect b="b" l="l" r="r" t="t"/>
                <a:pathLst>
                  <a:path extrusionOk="0" h="11402" w="12030">
                    <a:moveTo>
                      <a:pt x="11862" y="0"/>
                    </a:moveTo>
                    <a:cubicBezTo>
                      <a:pt x="11824" y="0"/>
                      <a:pt x="11787" y="14"/>
                      <a:pt x="11757" y="41"/>
                    </a:cubicBezTo>
                    <a:lnTo>
                      <a:pt x="63" y="11138"/>
                    </a:lnTo>
                    <a:cubicBezTo>
                      <a:pt x="2" y="11197"/>
                      <a:pt x="1" y="11292"/>
                      <a:pt x="57" y="11353"/>
                    </a:cubicBezTo>
                    <a:cubicBezTo>
                      <a:pt x="86" y="11385"/>
                      <a:pt x="127" y="11401"/>
                      <a:pt x="167" y="11401"/>
                    </a:cubicBezTo>
                    <a:cubicBezTo>
                      <a:pt x="207" y="11401"/>
                      <a:pt x="244" y="11387"/>
                      <a:pt x="273" y="11359"/>
                    </a:cubicBezTo>
                    <a:lnTo>
                      <a:pt x="11968" y="262"/>
                    </a:lnTo>
                    <a:cubicBezTo>
                      <a:pt x="12028" y="206"/>
                      <a:pt x="12030" y="107"/>
                      <a:pt x="11972" y="47"/>
                    </a:cubicBezTo>
                    <a:cubicBezTo>
                      <a:pt x="11942" y="16"/>
                      <a:pt x="11902" y="0"/>
                      <a:pt x="118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52"/>
              <p:cNvSpPr/>
              <p:nvPr/>
            </p:nvSpPr>
            <p:spPr>
              <a:xfrm flipH="1">
                <a:off x="6725416" y="1059541"/>
                <a:ext cx="894040" cy="847397"/>
              </a:xfrm>
              <a:custGeom>
                <a:rect b="b" l="l" r="r" t="t"/>
                <a:pathLst>
                  <a:path extrusionOk="0" h="11402" w="12030">
                    <a:moveTo>
                      <a:pt x="11862" y="0"/>
                    </a:moveTo>
                    <a:cubicBezTo>
                      <a:pt x="11825" y="0"/>
                      <a:pt x="11787" y="14"/>
                      <a:pt x="11757" y="42"/>
                    </a:cubicBezTo>
                    <a:lnTo>
                      <a:pt x="62" y="11139"/>
                    </a:lnTo>
                    <a:cubicBezTo>
                      <a:pt x="2" y="11198"/>
                      <a:pt x="0" y="11294"/>
                      <a:pt x="58" y="11354"/>
                    </a:cubicBezTo>
                    <a:cubicBezTo>
                      <a:pt x="87" y="11385"/>
                      <a:pt x="127" y="11401"/>
                      <a:pt x="168" y="11401"/>
                    </a:cubicBezTo>
                    <a:cubicBezTo>
                      <a:pt x="206" y="11401"/>
                      <a:pt x="243" y="11388"/>
                      <a:pt x="273" y="11360"/>
                    </a:cubicBezTo>
                    <a:lnTo>
                      <a:pt x="11967" y="263"/>
                    </a:lnTo>
                    <a:cubicBezTo>
                      <a:pt x="12028" y="205"/>
                      <a:pt x="12029" y="108"/>
                      <a:pt x="11973" y="48"/>
                    </a:cubicBezTo>
                    <a:cubicBezTo>
                      <a:pt x="11943" y="16"/>
                      <a:pt x="11903" y="0"/>
                      <a:pt x="118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52"/>
              <p:cNvSpPr/>
              <p:nvPr/>
            </p:nvSpPr>
            <p:spPr>
              <a:xfrm flipH="1">
                <a:off x="6551513" y="803731"/>
                <a:ext cx="273860" cy="265620"/>
              </a:xfrm>
              <a:custGeom>
                <a:rect b="b" l="l" r="r" t="t"/>
                <a:pathLst>
                  <a:path extrusionOk="0" h="3574" w="3685">
                    <a:moveTo>
                      <a:pt x="1292" y="1"/>
                    </a:moveTo>
                    <a:cubicBezTo>
                      <a:pt x="828" y="1"/>
                      <a:pt x="363" y="172"/>
                      <a:pt x="0" y="517"/>
                    </a:cubicBezTo>
                    <a:lnTo>
                      <a:pt x="2901" y="3574"/>
                    </a:lnTo>
                    <a:cubicBezTo>
                      <a:pt x="3654" y="2860"/>
                      <a:pt x="3685" y="1672"/>
                      <a:pt x="2971" y="920"/>
                    </a:cubicBezTo>
                    <a:lnTo>
                      <a:pt x="2654" y="586"/>
                    </a:lnTo>
                    <a:cubicBezTo>
                      <a:pt x="2285" y="197"/>
                      <a:pt x="1789" y="1"/>
                      <a:pt x="1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52"/>
              <p:cNvSpPr/>
              <p:nvPr/>
            </p:nvSpPr>
            <p:spPr>
              <a:xfrm flipH="1">
                <a:off x="7579027" y="1761642"/>
                <a:ext cx="297716" cy="299807"/>
              </a:xfrm>
              <a:custGeom>
                <a:rect b="b" l="l" r="r" t="t"/>
                <a:pathLst>
                  <a:path extrusionOk="0" h="4034" w="4006">
                    <a:moveTo>
                      <a:pt x="1103" y="1"/>
                    </a:moveTo>
                    <a:lnTo>
                      <a:pt x="74" y="977"/>
                    </a:lnTo>
                    <a:lnTo>
                      <a:pt x="47" y="2036"/>
                    </a:lnTo>
                    <a:lnTo>
                      <a:pt x="0" y="3953"/>
                    </a:lnTo>
                    <a:lnTo>
                      <a:pt x="1920" y="4004"/>
                    </a:lnTo>
                    <a:lnTo>
                      <a:pt x="2977" y="4034"/>
                    </a:lnTo>
                    <a:lnTo>
                      <a:pt x="4005" y="3058"/>
                    </a:lnTo>
                    <a:lnTo>
                      <a:pt x="3632" y="1802"/>
                    </a:lnTo>
                    <a:lnTo>
                      <a:pt x="2342" y="442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52"/>
              <p:cNvSpPr/>
              <p:nvPr/>
            </p:nvSpPr>
            <p:spPr>
              <a:xfrm flipH="1">
                <a:off x="6592611" y="825656"/>
                <a:ext cx="338145" cy="343507"/>
              </a:xfrm>
              <a:custGeom>
                <a:rect b="b" l="l" r="r" t="t"/>
                <a:pathLst>
                  <a:path extrusionOk="0" h="4622" w="4550">
                    <a:moveTo>
                      <a:pt x="1648" y="1"/>
                    </a:moveTo>
                    <a:lnTo>
                      <a:pt x="1" y="1563"/>
                    </a:lnTo>
                    <a:lnTo>
                      <a:pt x="1239" y="2004"/>
                    </a:lnTo>
                    <a:lnTo>
                      <a:pt x="2530" y="3364"/>
                    </a:lnTo>
                    <a:lnTo>
                      <a:pt x="2902" y="4621"/>
                    </a:lnTo>
                    <a:lnTo>
                      <a:pt x="4549" y="3058"/>
                    </a:lnTo>
                    <a:lnTo>
                      <a:pt x="4175" y="1802"/>
                    </a:lnTo>
                    <a:lnTo>
                      <a:pt x="2886" y="442"/>
                    </a:lnTo>
                    <a:lnTo>
                      <a:pt x="16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9" name="Google Shape;829;p52"/>
            <p:cNvSpPr/>
            <p:nvPr/>
          </p:nvSpPr>
          <p:spPr>
            <a:xfrm flipH="1">
              <a:off x="8280412" y="1655257"/>
              <a:ext cx="143581" cy="146336"/>
            </a:xfrm>
            <a:custGeom>
              <a:rect b="b" l="l" r="r" t="t"/>
              <a:pathLst>
                <a:path extrusionOk="0" h="1969" w="1932">
                  <a:moveTo>
                    <a:pt x="46" y="0"/>
                  </a:moveTo>
                  <a:lnTo>
                    <a:pt x="1" y="1918"/>
                  </a:lnTo>
                  <a:lnTo>
                    <a:pt x="1919" y="1968"/>
                  </a:lnTo>
                  <a:cubicBezTo>
                    <a:pt x="1932" y="1480"/>
                    <a:pt x="1760" y="982"/>
                    <a:pt x="1393" y="598"/>
                  </a:cubicBezTo>
                  <a:cubicBezTo>
                    <a:pt x="1027" y="211"/>
                    <a:pt x="539" y="11"/>
                    <a:pt x="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3"/>
          <p:cNvSpPr txBox="1"/>
          <p:nvPr>
            <p:ph idx="1" type="subTitle"/>
          </p:nvPr>
        </p:nvSpPr>
        <p:spPr>
          <a:xfrm>
            <a:off x="1020888" y="2084475"/>
            <a:ext cx="32739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2"/>
                </a:solidFill>
              </a:rPr>
              <a:t>PRICE (REGRESSION)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5" name="Google Shape;835;p53"/>
          <p:cNvSpPr txBox="1"/>
          <p:nvPr>
            <p:ph idx="2" type="subTitle"/>
          </p:nvPr>
        </p:nvSpPr>
        <p:spPr>
          <a:xfrm>
            <a:off x="4847588" y="2084475"/>
            <a:ext cx="32739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SENTIMENT (CLASSIFICATION)</a:t>
            </a:r>
            <a:endParaRPr/>
          </a:p>
        </p:txBody>
      </p:sp>
      <p:sp>
        <p:nvSpPr>
          <p:cNvPr id="836" name="Google Shape;836;p53"/>
          <p:cNvSpPr txBox="1"/>
          <p:nvPr>
            <p:ph idx="3" type="subTitle"/>
          </p:nvPr>
        </p:nvSpPr>
        <p:spPr>
          <a:xfrm>
            <a:off x="1022575" y="2528450"/>
            <a:ext cx="32739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Multivariate</a:t>
            </a:r>
            <a:r>
              <a:rPr b="1" lang="en-GB"/>
              <a:t> Gradient Boosting Regressor</a:t>
            </a:r>
            <a:endParaRPr b="1"/>
          </a:p>
        </p:txBody>
      </p:sp>
      <p:sp>
        <p:nvSpPr>
          <p:cNvPr id="837" name="Google Shape;837;p53"/>
          <p:cNvSpPr txBox="1"/>
          <p:nvPr>
            <p:ph idx="4" type="subTitle"/>
          </p:nvPr>
        </p:nvSpPr>
        <p:spPr>
          <a:xfrm>
            <a:off x="4847575" y="2528450"/>
            <a:ext cx="32739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BERT with neural network classifier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MACHINE LEARNING</a:t>
            </a:r>
            <a:r>
              <a:rPr lang="en-GB"/>
              <a:t> </a:t>
            </a:r>
            <a:r>
              <a:rPr lang="en-GB">
                <a:solidFill>
                  <a:schemeClr val="accent4"/>
                </a:solidFill>
              </a:rPr>
              <a:t>OUTCOME</a:t>
            </a:r>
            <a:endParaRPr/>
          </a:p>
        </p:txBody>
      </p:sp>
      <p:grpSp>
        <p:nvGrpSpPr>
          <p:cNvPr id="839" name="Google Shape;839;p53"/>
          <p:cNvGrpSpPr/>
          <p:nvPr/>
        </p:nvGrpSpPr>
        <p:grpSpPr>
          <a:xfrm>
            <a:off x="2354965" y="1426617"/>
            <a:ext cx="666566" cy="590110"/>
            <a:chOff x="3982979" y="4297378"/>
            <a:chExt cx="355540" cy="338230"/>
          </a:xfrm>
        </p:grpSpPr>
        <p:sp>
          <p:nvSpPr>
            <p:cNvPr id="840" name="Google Shape;840;p53"/>
            <p:cNvSpPr/>
            <p:nvPr/>
          </p:nvSpPr>
          <p:spPr>
            <a:xfrm>
              <a:off x="4004197" y="4302414"/>
              <a:ext cx="276018" cy="276018"/>
            </a:xfrm>
            <a:custGeom>
              <a:rect b="b" l="l" r="r" t="t"/>
              <a:pathLst>
                <a:path extrusionOk="0" h="10524" w="10524">
                  <a:moveTo>
                    <a:pt x="5259" y="0"/>
                  </a:moveTo>
                  <a:cubicBezTo>
                    <a:pt x="2353" y="0"/>
                    <a:pt x="0" y="2358"/>
                    <a:pt x="0" y="5264"/>
                  </a:cubicBezTo>
                  <a:cubicBezTo>
                    <a:pt x="0" y="8170"/>
                    <a:pt x="2353" y="10523"/>
                    <a:pt x="5259" y="10523"/>
                  </a:cubicBezTo>
                  <a:cubicBezTo>
                    <a:pt x="8166" y="10523"/>
                    <a:pt x="10523" y="8170"/>
                    <a:pt x="10523" y="5264"/>
                  </a:cubicBezTo>
                  <a:cubicBezTo>
                    <a:pt x="10523" y="2358"/>
                    <a:pt x="8166" y="0"/>
                    <a:pt x="5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4030687" y="4328904"/>
              <a:ext cx="223012" cy="223012"/>
            </a:xfrm>
            <a:custGeom>
              <a:rect b="b" l="l" r="r" t="t"/>
              <a:pathLst>
                <a:path extrusionOk="0" h="8503" w="8503">
                  <a:moveTo>
                    <a:pt x="4249" y="1"/>
                  </a:moveTo>
                  <a:cubicBezTo>
                    <a:pt x="1906" y="1"/>
                    <a:pt x="1" y="1906"/>
                    <a:pt x="1" y="4254"/>
                  </a:cubicBezTo>
                  <a:cubicBezTo>
                    <a:pt x="1" y="6597"/>
                    <a:pt x="1906" y="8503"/>
                    <a:pt x="4249" y="8503"/>
                  </a:cubicBezTo>
                  <a:cubicBezTo>
                    <a:pt x="6597" y="8503"/>
                    <a:pt x="8503" y="6597"/>
                    <a:pt x="8503" y="4254"/>
                  </a:cubicBezTo>
                  <a:cubicBezTo>
                    <a:pt x="8503" y="1906"/>
                    <a:pt x="6597" y="1"/>
                    <a:pt x="4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4089882" y="4334333"/>
              <a:ext cx="104648" cy="212285"/>
            </a:xfrm>
            <a:custGeom>
              <a:rect b="b" l="l" r="r" t="t"/>
              <a:pathLst>
                <a:path extrusionOk="0" h="8094" w="3990">
                  <a:moveTo>
                    <a:pt x="1992" y="0"/>
                  </a:moveTo>
                  <a:cubicBezTo>
                    <a:pt x="1771" y="0"/>
                    <a:pt x="1588" y="179"/>
                    <a:pt x="1588" y="405"/>
                  </a:cubicBezTo>
                  <a:lnTo>
                    <a:pt x="1588" y="963"/>
                  </a:lnTo>
                  <a:cubicBezTo>
                    <a:pt x="669" y="1078"/>
                    <a:pt x="0" y="1882"/>
                    <a:pt x="58" y="2806"/>
                  </a:cubicBezTo>
                  <a:cubicBezTo>
                    <a:pt x="111" y="3730"/>
                    <a:pt x="876" y="4451"/>
                    <a:pt x="1800" y="4451"/>
                  </a:cubicBezTo>
                  <a:lnTo>
                    <a:pt x="2185" y="4451"/>
                  </a:lnTo>
                  <a:cubicBezTo>
                    <a:pt x="2704" y="4451"/>
                    <a:pt x="3128" y="4875"/>
                    <a:pt x="3128" y="5394"/>
                  </a:cubicBezTo>
                  <a:cubicBezTo>
                    <a:pt x="3128" y="5914"/>
                    <a:pt x="2704" y="6333"/>
                    <a:pt x="2185" y="6333"/>
                  </a:cubicBezTo>
                  <a:lnTo>
                    <a:pt x="1607" y="6333"/>
                  </a:lnTo>
                  <a:cubicBezTo>
                    <a:pt x="1194" y="6333"/>
                    <a:pt x="862" y="6001"/>
                    <a:pt x="862" y="5587"/>
                  </a:cubicBezTo>
                  <a:cubicBezTo>
                    <a:pt x="862" y="5361"/>
                    <a:pt x="679" y="5183"/>
                    <a:pt x="457" y="5183"/>
                  </a:cubicBezTo>
                  <a:cubicBezTo>
                    <a:pt x="231" y="5183"/>
                    <a:pt x="48" y="5361"/>
                    <a:pt x="48" y="5587"/>
                  </a:cubicBezTo>
                  <a:cubicBezTo>
                    <a:pt x="53" y="6439"/>
                    <a:pt x="736" y="7131"/>
                    <a:pt x="1588" y="7141"/>
                  </a:cubicBezTo>
                  <a:lnTo>
                    <a:pt x="1588" y="7690"/>
                  </a:lnTo>
                  <a:cubicBezTo>
                    <a:pt x="1588" y="7911"/>
                    <a:pt x="1771" y="8094"/>
                    <a:pt x="1992" y="8094"/>
                  </a:cubicBezTo>
                  <a:cubicBezTo>
                    <a:pt x="2218" y="8094"/>
                    <a:pt x="2396" y="7911"/>
                    <a:pt x="2396" y="7690"/>
                  </a:cubicBezTo>
                  <a:lnTo>
                    <a:pt x="2396" y="7131"/>
                  </a:lnTo>
                  <a:cubicBezTo>
                    <a:pt x="3316" y="7016"/>
                    <a:pt x="3989" y="6208"/>
                    <a:pt x="3931" y="5284"/>
                  </a:cubicBezTo>
                  <a:cubicBezTo>
                    <a:pt x="3874" y="4365"/>
                    <a:pt x="3109" y="3643"/>
                    <a:pt x="2185" y="3643"/>
                  </a:cubicBezTo>
                  <a:lnTo>
                    <a:pt x="1800" y="3643"/>
                  </a:lnTo>
                  <a:cubicBezTo>
                    <a:pt x="1280" y="3643"/>
                    <a:pt x="862" y="3220"/>
                    <a:pt x="862" y="2700"/>
                  </a:cubicBezTo>
                  <a:cubicBezTo>
                    <a:pt x="862" y="2180"/>
                    <a:pt x="1280" y="1757"/>
                    <a:pt x="1800" y="1757"/>
                  </a:cubicBezTo>
                  <a:lnTo>
                    <a:pt x="2377" y="1757"/>
                  </a:lnTo>
                  <a:cubicBezTo>
                    <a:pt x="2791" y="1762"/>
                    <a:pt x="3128" y="2094"/>
                    <a:pt x="3128" y="2507"/>
                  </a:cubicBezTo>
                  <a:lnTo>
                    <a:pt x="3128" y="2892"/>
                  </a:lnTo>
                  <a:cubicBezTo>
                    <a:pt x="3128" y="3114"/>
                    <a:pt x="3311" y="3297"/>
                    <a:pt x="3532" y="3297"/>
                  </a:cubicBezTo>
                  <a:cubicBezTo>
                    <a:pt x="3753" y="3297"/>
                    <a:pt x="3936" y="3114"/>
                    <a:pt x="3936" y="2892"/>
                  </a:cubicBezTo>
                  <a:lnTo>
                    <a:pt x="3936" y="2507"/>
                  </a:lnTo>
                  <a:cubicBezTo>
                    <a:pt x="3936" y="1656"/>
                    <a:pt x="3248" y="963"/>
                    <a:pt x="2396" y="948"/>
                  </a:cubicBezTo>
                  <a:lnTo>
                    <a:pt x="2396" y="405"/>
                  </a:lnTo>
                  <a:cubicBezTo>
                    <a:pt x="2396" y="179"/>
                    <a:pt x="2218" y="0"/>
                    <a:pt x="1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4183147" y="4482859"/>
              <a:ext cx="150205" cy="147818"/>
            </a:xfrm>
            <a:custGeom>
              <a:rect b="b" l="l" r="r" t="t"/>
              <a:pathLst>
                <a:path extrusionOk="0" h="5636" w="5727">
                  <a:moveTo>
                    <a:pt x="2857" y="2024"/>
                  </a:moveTo>
                  <a:cubicBezTo>
                    <a:pt x="3273" y="2024"/>
                    <a:pt x="3671" y="2347"/>
                    <a:pt x="3671" y="2835"/>
                  </a:cubicBezTo>
                  <a:cubicBezTo>
                    <a:pt x="3671" y="3282"/>
                    <a:pt x="3311" y="3643"/>
                    <a:pt x="2863" y="3643"/>
                  </a:cubicBezTo>
                  <a:cubicBezTo>
                    <a:pt x="2141" y="3643"/>
                    <a:pt x="1780" y="2772"/>
                    <a:pt x="2290" y="2262"/>
                  </a:cubicBezTo>
                  <a:cubicBezTo>
                    <a:pt x="2455" y="2097"/>
                    <a:pt x="2658" y="2024"/>
                    <a:pt x="2857" y="2024"/>
                  </a:cubicBezTo>
                  <a:close/>
                  <a:moveTo>
                    <a:pt x="2459" y="1"/>
                  </a:moveTo>
                  <a:lnTo>
                    <a:pt x="2276" y="896"/>
                  </a:lnTo>
                  <a:cubicBezTo>
                    <a:pt x="2204" y="920"/>
                    <a:pt x="2132" y="944"/>
                    <a:pt x="2060" y="973"/>
                  </a:cubicBezTo>
                  <a:lnTo>
                    <a:pt x="1347" y="405"/>
                  </a:lnTo>
                  <a:lnTo>
                    <a:pt x="727" y="925"/>
                  </a:lnTo>
                  <a:lnTo>
                    <a:pt x="1169" y="1728"/>
                  </a:lnTo>
                  <a:cubicBezTo>
                    <a:pt x="1126" y="1791"/>
                    <a:pt x="1088" y="1853"/>
                    <a:pt x="1054" y="1926"/>
                  </a:cubicBezTo>
                  <a:lnTo>
                    <a:pt x="140" y="1945"/>
                  </a:lnTo>
                  <a:lnTo>
                    <a:pt x="0" y="2744"/>
                  </a:lnTo>
                  <a:lnTo>
                    <a:pt x="847" y="3076"/>
                  </a:lnTo>
                  <a:cubicBezTo>
                    <a:pt x="857" y="3148"/>
                    <a:pt x="871" y="3225"/>
                    <a:pt x="890" y="3297"/>
                  </a:cubicBezTo>
                  <a:lnTo>
                    <a:pt x="202" y="3898"/>
                  </a:lnTo>
                  <a:lnTo>
                    <a:pt x="606" y="4601"/>
                  </a:lnTo>
                  <a:lnTo>
                    <a:pt x="1472" y="4307"/>
                  </a:lnTo>
                  <a:cubicBezTo>
                    <a:pt x="1530" y="4360"/>
                    <a:pt x="1588" y="4408"/>
                    <a:pt x="1646" y="4457"/>
                  </a:cubicBezTo>
                  <a:lnTo>
                    <a:pt x="1511" y="5356"/>
                  </a:lnTo>
                  <a:lnTo>
                    <a:pt x="2271" y="5635"/>
                  </a:lnTo>
                  <a:lnTo>
                    <a:pt x="2748" y="4851"/>
                  </a:lnTo>
                  <a:cubicBezTo>
                    <a:pt x="2781" y="4851"/>
                    <a:pt x="2820" y="4856"/>
                    <a:pt x="2858" y="4856"/>
                  </a:cubicBezTo>
                  <a:cubicBezTo>
                    <a:pt x="2897" y="4856"/>
                    <a:pt x="2935" y="4856"/>
                    <a:pt x="2974" y="4851"/>
                  </a:cubicBezTo>
                  <a:lnTo>
                    <a:pt x="3450" y="5635"/>
                  </a:lnTo>
                  <a:lnTo>
                    <a:pt x="4210" y="5356"/>
                  </a:lnTo>
                  <a:lnTo>
                    <a:pt x="4071" y="4457"/>
                  </a:lnTo>
                  <a:cubicBezTo>
                    <a:pt x="4133" y="4408"/>
                    <a:pt x="4191" y="4360"/>
                    <a:pt x="4244" y="4307"/>
                  </a:cubicBezTo>
                  <a:lnTo>
                    <a:pt x="5110" y="4601"/>
                  </a:lnTo>
                  <a:lnTo>
                    <a:pt x="5519" y="3898"/>
                  </a:lnTo>
                  <a:lnTo>
                    <a:pt x="4831" y="3297"/>
                  </a:lnTo>
                  <a:cubicBezTo>
                    <a:pt x="4850" y="3225"/>
                    <a:pt x="4865" y="3148"/>
                    <a:pt x="4874" y="3076"/>
                  </a:cubicBezTo>
                  <a:lnTo>
                    <a:pt x="5726" y="2744"/>
                  </a:lnTo>
                  <a:lnTo>
                    <a:pt x="5582" y="1945"/>
                  </a:lnTo>
                  <a:lnTo>
                    <a:pt x="4672" y="1926"/>
                  </a:lnTo>
                  <a:cubicBezTo>
                    <a:pt x="4634" y="1853"/>
                    <a:pt x="4595" y="1791"/>
                    <a:pt x="4557" y="1728"/>
                  </a:cubicBezTo>
                  <a:lnTo>
                    <a:pt x="4995" y="925"/>
                  </a:lnTo>
                  <a:lnTo>
                    <a:pt x="4374" y="405"/>
                  </a:lnTo>
                  <a:lnTo>
                    <a:pt x="3662" y="973"/>
                  </a:lnTo>
                  <a:cubicBezTo>
                    <a:pt x="3590" y="944"/>
                    <a:pt x="3517" y="920"/>
                    <a:pt x="3445" y="896"/>
                  </a:cubicBezTo>
                  <a:lnTo>
                    <a:pt x="3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4183252" y="4493481"/>
              <a:ext cx="46606" cy="110051"/>
            </a:xfrm>
            <a:custGeom>
              <a:rect b="b" l="l" r="r" t="t"/>
              <a:pathLst>
                <a:path extrusionOk="0" h="4196" w="1777">
                  <a:moveTo>
                    <a:pt x="1348" y="0"/>
                  </a:moveTo>
                  <a:lnTo>
                    <a:pt x="727" y="520"/>
                  </a:lnTo>
                  <a:lnTo>
                    <a:pt x="1170" y="1323"/>
                  </a:lnTo>
                  <a:cubicBezTo>
                    <a:pt x="1127" y="1386"/>
                    <a:pt x="1088" y="1453"/>
                    <a:pt x="1055" y="1521"/>
                  </a:cubicBezTo>
                  <a:lnTo>
                    <a:pt x="140" y="1540"/>
                  </a:lnTo>
                  <a:lnTo>
                    <a:pt x="1" y="2339"/>
                  </a:lnTo>
                  <a:lnTo>
                    <a:pt x="853" y="2671"/>
                  </a:lnTo>
                  <a:cubicBezTo>
                    <a:pt x="857" y="2748"/>
                    <a:pt x="872" y="2820"/>
                    <a:pt x="891" y="2897"/>
                  </a:cubicBezTo>
                  <a:lnTo>
                    <a:pt x="203" y="3498"/>
                  </a:lnTo>
                  <a:lnTo>
                    <a:pt x="607" y="4196"/>
                  </a:lnTo>
                  <a:lnTo>
                    <a:pt x="1117" y="4027"/>
                  </a:lnTo>
                  <a:lnTo>
                    <a:pt x="809" y="3498"/>
                  </a:lnTo>
                  <a:lnTo>
                    <a:pt x="1497" y="2897"/>
                  </a:lnTo>
                  <a:cubicBezTo>
                    <a:pt x="1478" y="2820"/>
                    <a:pt x="1468" y="2748"/>
                    <a:pt x="1459" y="2671"/>
                  </a:cubicBezTo>
                  <a:lnTo>
                    <a:pt x="607" y="2339"/>
                  </a:lnTo>
                  <a:lnTo>
                    <a:pt x="747" y="1540"/>
                  </a:lnTo>
                  <a:lnTo>
                    <a:pt x="1661" y="1521"/>
                  </a:lnTo>
                  <a:cubicBezTo>
                    <a:pt x="1695" y="1453"/>
                    <a:pt x="1733" y="1386"/>
                    <a:pt x="1776" y="1323"/>
                  </a:cubicBezTo>
                  <a:lnTo>
                    <a:pt x="1339" y="520"/>
                  </a:lnTo>
                  <a:lnTo>
                    <a:pt x="1661" y="2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4243969" y="4482990"/>
              <a:ext cx="19592" cy="25519"/>
            </a:xfrm>
            <a:custGeom>
              <a:rect b="b" l="l" r="r" t="t"/>
              <a:pathLst>
                <a:path extrusionOk="0" h="973" w="747">
                  <a:moveTo>
                    <a:pt x="140" y="1"/>
                  </a:moveTo>
                  <a:lnTo>
                    <a:pt x="0" y="689"/>
                  </a:lnTo>
                  <a:lnTo>
                    <a:pt x="352" y="973"/>
                  </a:lnTo>
                  <a:cubicBezTo>
                    <a:pt x="424" y="944"/>
                    <a:pt x="496" y="915"/>
                    <a:pt x="568" y="896"/>
                  </a:cubicBezTo>
                  <a:lnTo>
                    <a:pt x="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4222751" y="4595952"/>
              <a:ext cx="22870" cy="34725"/>
            </a:xfrm>
            <a:custGeom>
              <a:rect b="b" l="l" r="r" t="t"/>
              <a:pathLst>
                <a:path extrusionOk="0" h="1324" w="872">
                  <a:moveTo>
                    <a:pt x="574" y="0"/>
                  </a:moveTo>
                  <a:lnTo>
                    <a:pt x="141" y="145"/>
                  </a:lnTo>
                  <a:lnTo>
                    <a:pt x="1" y="1049"/>
                  </a:lnTo>
                  <a:lnTo>
                    <a:pt x="766" y="1323"/>
                  </a:lnTo>
                  <a:lnTo>
                    <a:pt x="872" y="1145"/>
                  </a:lnTo>
                  <a:lnTo>
                    <a:pt x="612" y="1049"/>
                  </a:lnTo>
                  <a:lnTo>
                    <a:pt x="747" y="145"/>
                  </a:lnTo>
                  <a:cubicBezTo>
                    <a:pt x="689" y="101"/>
                    <a:pt x="631" y="48"/>
                    <a:pt x="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4209296" y="4520102"/>
              <a:ext cx="86813" cy="74355"/>
            </a:xfrm>
            <a:custGeom>
              <a:rect b="b" l="l" r="r" t="t"/>
              <a:pathLst>
                <a:path extrusionOk="0" h="2835" w="3310">
                  <a:moveTo>
                    <a:pt x="1889" y="604"/>
                  </a:moveTo>
                  <a:cubicBezTo>
                    <a:pt x="2305" y="604"/>
                    <a:pt x="2703" y="927"/>
                    <a:pt x="2703" y="1415"/>
                  </a:cubicBezTo>
                  <a:cubicBezTo>
                    <a:pt x="2703" y="1862"/>
                    <a:pt x="2342" y="2223"/>
                    <a:pt x="1895" y="2223"/>
                  </a:cubicBezTo>
                  <a:cubicBezTo>
                    <a:pt x="1173" y="2223"/>
                    <a:pt x="812" y="1352"/>
                    <a:pt x="1322" y="842"/>
                  </a:cubicBezTo>
                  <a:cubicBezTo>
                    <a:pt x="1487" y="677"/>
                    <a:pt x="1690" y="604"/>
                    <a:pt x="1889" y="604"/>
                  </a:cubicBezTo>
                  <a:close/>
                  <a:moveTo>
                    <a:pt x="1889" y="0"/>
                  </a:moveTo>
                  <a:cubicBezTo>
                    <a:pt x="627" y="0"/>
                    <a:pt x="1" y="1527"/>
                    <a:pt x="894" y="2416"/>
                  </a:cubicBezTo>
                  <a:cubicBezTo>
                    <a:pt x="1182" y="2705"/>
                    <a:pt x="1536" y="2835"/>
                    <a:pt x="1884" y="2835"/>
                  </a:cubicBezTo>
                  <a:cubicBezTo>
                    <a:pt x="2611" y="2835"/>
                    <a:pt x="3310" y="2268"/>
                    <a:pt x="3310" y="1415"/>
                  </a:cubicBezTo>
                  <a:cubicBezTo>
                    <a:pt x="3310" y="631"/>
                    <a:pt x="2674" y="0"/>
                    <a:pt x="1895" y="0"/>
                  </a:cubicBezTo>
                  <a:cubicBezTo>
                    <a:pt x="1893" y="0"/>
                    <a:pt x="1891" y="0"/>
                    <a:pt x="18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4083824" y="4329796"/>
              <a:ext cx="116765" cy="221255"/>
            </a:xfrm>
            <a:custGeom>
              <a:rect b="b" l="l" r="r" t="t"/>
              <a:pathLst>
                <a:path extrusionOk="0" h="8436" w="4452">
                  <a:moveTo>
                    <a:pt x="2226" y="371"/>
                  </a:moveTo>
                  <a:cubicBezTo>
                    <a:pt x="2329" y="371"/>
                    <a:pt x="2433" y="438"/>
                    <a:pt x="2440" y="573"/>
                  </a:cubicBezTo>
                  <a:lnTo>
                    <a:pt x="2440" y="1121"/>
                  </a:lnTo>
                  <a:cubicBezTo>
                    <a:pt x="2440" y="1227"/>
                    <a:pt x="2522" y="1309"/>
                    <a:pt x="2627" y="1309"/>
                  </a:cubicBezTo>
                  <a:cubicBezTo>
                    <a:pt x="3373" y="1323"/>
                    <a:pt x="3975" y="1930"/>
                    <a:pt x="3980" y="2680"/>
                  </a:cubicBezTo>
                  <a:lnTo>
                    <a:pt x="3980" y="3065"/>
                  </a:lnTo>
                  <a:cubicBezTo>
                    <a:pt x="3972" y="3200"/>
                    <a:pt x="3868" y="3267"/>
                    <a:pt x="3763" y="3267"/>
                  </a:cubicBezTo>
                  <a:cubicBezTo>
                    <a:pt x="3658" y="3267"/>
                    <a:pt x="3554" y="3200"/>
                    <a:pt x="3547" y="3065"/>
                  </a:cubicBezTo>
                  <a:lnTo>
                    <a:pt x="3547" y="2680"/>
                  </a:lnTo>
                  <a:cubicBezTo>
                    <a:pt x="3547" y="2161"/>
                    <a:pt x="3128" y="1742"/>
                    <a:pt x="2608" y="1742"/>
                  </a:cubicBezTo>
                  <a:lnTo>
                    <a:pt x="2031" y="1742"/>
                  </a:lnTo>
                  <a:cubicBezTo>
                    <a:pt x="1405" y="1742"/>
                    <a:pt x="900" y="2247"/>
                    <a:pt x="900" y="2873"/>
                  </a:cubicBezTo>
                  <a:cubicBezTo>
                    <a:pt x="900" y="3498"/>
                    <a:pt x="1405" y="4004"/>
                    <a:pt x="2031" y="4004"/>
                  </a:cubicBezTo>
                  <a:lnTo>
                    <a:pt x="2416" y="4004"/>
                  </a:lnTo>
                  <a:cubicBezTo>
                    <a:pt x="3229" y="4023"/>
                    <a:pt x="3888" y="4663"/>
                    <a:pt x="3936" y="5471"/>
                  </a:cubicBezTo>
                  <a:cubicBezTo>
                    <a:pt x="3984" y="6280"/>
                    <a:pt x="3407" y="6992"/>
                    <a:pt x="2608" y="7112"/>
                  </a:cubicBezTo>
                  <a:cubicBezTo>
                    <a:pt x="2512" y="7126"/>
                    <a:pt x="2440" y="7203"/>
                    <a:pt x="2440" y="7300"/>
                  </a:cubicBezTo>
                  <a:lnTo>
                    <a:pt x="2440" y="7863"/>
                  </a:lnTo>
                  <a:cubicBezTo>
                    <a:pt x="2447" y="8012"/>
                    <a:pt x="2335" y="8086"/>
                    <a:pt x="2223" y="8086"/>
                  </a:cubicBezTo>
                  <a:cubicBezTo>
                    <a:pt x="2111" y="8086"/>
                    <a:pt x="2000" y="8012"/>
                    <a:pt x="2007" y="7863"/>
                  </a:cubicBezTo>
                  <a:lnTo>
                    <a:pt x="2007" y="7314"/>
                  </a:lnTo>
                  <a:cubicBezTo>
                    <a:pt x="2012" y="7208"/>
                    <a:pt x="1925" y="7126"/>
                    <a:pt x="1824" y="7126"/>
                  </a:cubicBezTo>
                  <a:cubicBezTo>
                    <a:pt x="1073" y="7112"/>
                    <a:pt x="472" y="6506"/>
                    <a:pt x="472" y="5755"/>
                  </a:cubicBezTo>
                  <a:cubicBezTo>
                    <a:pt x="479" y="5620"/>
                    <a:pt x="582" y="5553"/>
                    <a:pt x="686" y="5553"/>
                  </a:cubicBezTo>
                  <a:cubicBezTo>
                    <a:pt x="789" y="5553"/>
                    <a:pt x="893" y="5620"/>
                    <a:pt x="900" y="5755"/>
                  </a:cubicBezTo>
                  <a:cubicBezTo>
                    <a:pt x="900" y="6275"/>
                    <a:pt x="1323" y="6693"/>
                    <a:pt x="1838" y="6693"/>
                  </a:cubicBezTo>
                  <a:lnTo>
                    <a:pt x="2416" y="6693"/>
                  </a:lnTo>
                  <a:cubicBezTo>
                    <a:pt x="3041" y="6693"/>
                    <a:pt x="3547" y="6188"/>
                    <a:pt x="3547" y="5563"/>
                  </a:cubicBezTo>
                  <a:cubicBezTo>
                    <a:pt x="3547" y="4937"/>
                    <a:pt x="3041" y="4432"/>
                    <a:pt x="2416" y="4432"/>
                  </a:cubicBezTo>
                  <a:lnTo>
                    <a:pt x="2031" y="4432"/>
                  </a:lnTo>
                  <a:cubicBezTo>
                    <a:pt x="1222" y="4413"/>
                    <a:pt x="563" y="3773"/>
                    <a:pt x="510" y="2964"/>
                  </a:cubicBezTo>
                  <a:cubicBezTo>
                    <a:pt x="462" y="2156"/>
                    <a:pt x="1040" y="1444"/>
                    <a:pt x="1843" y="1323"/>
                  </a:cubicBezTo>
                  <a:cubicBezTo>
                    <a:pt x="1939" y="1309"/>
                    <a:pt x="2012" y="1232"/>
                    <a:pt x="2012" y="1136"/>
                  </a:cubicBezTo>
                  <a:lnTo>
                    <a:pt x="2012" y="573"/>
                  </a:lnTo>
                  <a:cubicBezTo>
                    <a:pt x="2019" y="438"/>
                    <a:pt x="2122" y="371"/>
                    <a:pt x="2226" y="371"/>
                  </a:cubicBezTo>
                  <a:close/>
                  <a:moveTo>
                    <a:pt x="2223" y="0"/>
                  </a:moveTo>
                  <a:cubicBezTo>
                    <a:pt x="1906" y="0"/>
                    <a:pt x="1641" y="255"/>
                    <a:pt x="1631" y="573"/>
                  </a:cubicBezTo>
                  <a:lnTo>
                    <a:pt x="1631" y="972"/>
                  </a:lnTo>
                  <a:cubicBezTo>
                    <a:pt x="659" y="1179"/>
                    <a:pt x="0" y="2084"/>
                    <a:pt x="101" y="3075"/>
                  </a:cubicBezTo>
                  <a:cubicBezTo>
                    <a:pt x="207" y="4061"/>
                    <a:pt x="1040" y="4812"/>
                    <a:pt x="2031" y="4812"/>
                  </a:cubicBezTo>
                  <a:lnTo>
                    <a:pt x="2416" y="4812"/>
                  </a:lnTo>
                  <a:cubicBezTo>
                    <a:pt x="2834" y="4812"/>
                    <a:pt x="3166" y="5149"/>
                    <a:pt x="3166" y="5563"/>
                  </a:cubicBezTo>
                  <a:cubicBezTo>
                    <a:pt x="3166" y="5981"/>
                    <a:pt x="2834" y="6318"/>
                    <a:pt x="2416" y="6318"/>
                  </a:cubicBezTo>
                  <a:lnTo>
                    <a:pt x="1838" y="6318"/>
                  </a:lnTo>
                  <a:cubicBezTo>
                    <a:pt x="1530" y="6313"/>
                    <a:pt x="1280" y="6063"/>
                    <a:pt x="1280" y="5755"/>
                  </a:cubicBezTo>
                  <a:cubicBezTo>
                    <a:pt x="1290" y="5418"/>
                    <a:pt x="1020" y="5144"/>
                    <a:pt x="688" y="5144"/>
                  </a:cubicBezTo>
                  <a:cubicBezTo>
                    <a:pt x="352" y="5144"/>
                    <a:pt x="82" y="5418"/>
                    <a:pt x="92" y="5755"/>
                  </a:cubicBezTo>
                  <a:cubicBezTo>
                    <a:pt x="96" y="6640"/>
                    <a:pt x="756" y="7381"/>
                    <a:pt x="1631" y="7492"/>
                  </a:cubicBezTo>
                  <a:lnTo>
                    <a:pt x="1631" y="7863"/>
                  </a:lnTo>
                  <a:cubicBezTo>
                    <a:pt x="1641" y="8180"/>
                    <a:pt x="1906" y="8435"/>
                    <a:pt x="2223" y="8435"/>
                  </a:cubicBezTo>
                  <a:cubicBezTo>
                    <a:pt x="2546" y="8435"/>
                    <a:pt x="2810" y="8180"/>
                    <a:pt x="2820" y="7863"/>
                  </a:cubicBezTo>
                  <a:lnTo>
                    <a:pt x="2820" y="7463"/>
                  </a:lnTo>
                  <a:cubicBezTo>
                    <a:pt x="3792" y="7256"/>
                    <a:pt x="4451" y="6352"/>
                    <a:pt x="4345" y="5361"/>
                  </a:cubicBezTo>
                  <a:cubicBezTo>
                    <a:pt x="4244" y="4374"/>
                    <a:pt x="3412" y="3624"/>
                    <a:pt x="2416" y="3624"/>
                  </a:cubicBezTo>
                  <a:lnTo>
                    <a:pt x="2031" y="3624"/>
                  </a:lnTo>
                  <a:cubicBezTo>
                    <a:pt x="1617" y="3624"/>
                    <a:pt x="1280" y="3287"/>
                    <a:pt x="1280" y="2873"/>
                  </a:cubicBezTo>
                  <a:cubicBezTo>
                    <a:pt x="1280" y="2454"/>
                    <a:pt x="1617" y="2122"/>
                    <a:pt x="2031" y="2122"/>
                  </a:cubicBezTo>
                  <a:lnTo>
                    <a:pt x="2608" y="2122"/>
                  </a:lnTo>
                  <a:cubicBezTo>
                    <a:pt x="2916" y="2122"/>
                    <a:pt x="3166" y="2372"/>
                    <a:pt x="3171" y="2680"/>
                  </a:cubicBezTo>
                  <a:lnTo>
                    <a:pt x="3171" y="3065"/>
                  </a:lnTo>
                  <a:cubicBezTo>
                    <a:pt x="3157" y="3397"/>
                    <a:pt x="3426" y="3676"/>
                    <a:pt x="3763" y="3676"/>
                  </a:cubicBezTo>
                  <a:cubicBezTo>
                    <a:pt x="4100" y="3676"/>
                    <a:pt x="4369" y="3397"/>
                    <a:pt x="4360" y="3065"/>
                  </a:cubicBezTo>
                  <a:lnTo>
                    <a:pt x="4360" y="2680"/>
                  </a:lnTo>
                  <a:cubicBezTo>
                    <a:pt x="4355" y="1795"/>
                    <a:pt x="3696" y="1054"/>
                    <a:pt x="2820" y="943"/>
                  </a:cubicBezTo>
                  <a:lnTo>
                    <a:pt x="2820" y="573"/>
                  </a:lnTo>
                  <a:cubicBezTo>
                    <a:pt x="2810" y="255"/>
                    <a:pt x="2546" y="0"/>
                    <a:pt x="2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4223144" y="4530961"/>
              <a:ext cx="61346" cy="52560"/>
            </a:xfrm>
            <a:custGeom>
              <a:rect b="b" l="l" r="r" t="t"/>
              <a:pathLst>
                <a:path extrusionOk="0" h="2004" w="2339">
                  <a:moveTo>
                    <a:pt x="1335" y="380"/>
                  </a:moveTo>
                  <a:cubicBezTo>
                    <a:pt x="1653" y="380"/>
                    <a:pt x="1959" y="627"/>
                    <a:pt x="1959" y="1001"/>
                  </a:cubicBezTo>
                  <a:cubicBezTo>
                    <a:pt x="1959" y="1343"/>
                    <a:pt x="1680" y="1622"/>
                    <a:pt x="1338" y="1622"/>
                  </a:cubicBezTo>
                  <a:cubicBezTo>
                    <a:pt x="785" y="1622"/>
                    <a:pt x="510" y="953"/>
                    <a:pt x="900" y="563"/>
                  </a:cubicBezTo>
                  <a:cubicBezTo>
                    <a:pt x="1026" y="437"/>
                    <a:pt x="1182" y="380"/>
                    <a:pt x="1335" y="380"/>
                  </a:cubicBezTo>
                  <a:close/>
                  <a:moveTo>
                    <a:pt x="1338" y="0"/>
                  </a:moveTo>
                  <a:cubicBezTo>
                    <a:pt x="448" y="0"/>
                    <a:pt x="0" y="1078"/>
                    <a:pt x="631" y="1708"/>
                  </a:cubicBezTo>
                  <a:cubicBezTo>
                    <a:pt x="834" y="1912"/>
                    <a:pt x="1085" y="2003"/>
                    <a:pt x="1331" y="2003"/>
                  </a:cubicBezTo>
                  <a:cubicBezTo>
                    <a:pt x="1845" y="2003"/>
                    <a:pt x="2339" y="1603"/>
                    <a:pt x="2339" y="1001"/>
                  </a:cubicBezTo>
                  <a:cubicBezTo>
                    <a:pt x="2339" y="448"/>
                    <a:pt x="1891" y="0"/>
                    <a:pt x="1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3982979" y="4297378"/>
              <a:ext cx="355540" cy="338230"/>
            </a:xfrm>
            <a:custGeom>
              <a:rect b="b" l="l" r="r" t="t"/>
              <a:pathLst>
                <a:path extrusionOk="0" h="12896" w="13556">
                  <a:moveTo>
                    <a:pt x="10745" y="7261"/>
                  </a:moveTo>
                  <a:lnTo>
                    <a:pt x="10894" y="8006"/>
                  </a:lnTo>
                  <a:cubicBezTo>
                    <a:pt x="10909" y="8074"/>
                    <a:pt x="10957" y="8127"/>
                    <a:pt x="11024" y="8151"/>
                  </a:cubicBezTo>
                  <a:cubicBezTo>
                    <a:pt x="11092" y="8170"/>
                    <a:pt x="11154" y="8189"/>
                    <a:pt x="11217" y="8218"/>
                  </a:cubicBezTo>
                  <a:cubicBezTo>
                    <a:pt x="11243" y="8229"/>
                    <a:pt x="11269" y="8235"/>
                    <a:pt x="11296" y="8235"/>
                  </a:cubicBezTo>
                  <a:cubicBezTo>
                    <a:pt x="11338" y="8235"/>
                    <a:pt x="11379" y="8221"/>
                    <a:pt x="11414" y="8194"/>
                  </a:cubicBezTo>
                  <a:lnTo>
                    <a:pt x="12006" y="7718"/>
                  </a:lnTo>
                  <a:lnTo>
                    <a:pt x="12386" y="8040"/>
                  </a:lnTo>
                  <a:lnTo>
                    <a:pt x="12020" y="8704"/>
                  </a:lnTo>
                  <a:cubicBezTo>
                    <a:pt x="11987" y="8767"/>
                    <a:pt x="11992" y="8844"/>
                    <a:pt x="12030" y="8901"/>
                  </a:cubicBezTo>
                  <a:cubicBezTo>
                    <a:pt x="12069" y="8959"/>
                    <a:pt x="12102" y="9017"/>
                    <a:pt x="12131" y="9079"/>
                  </a:cubicBezTo>
                  <a:cubicBezTo>
                    <a:pt x="12165" y="9142"/>
                    <a:pt x="12227" y="9185"/>
                    <a:pt x="12299" y="9185"/>
                  </a:cubicBezTo>
                  <a:lnTo>
                    <a:pt x="13055" y="9204"/>
                  </a:lnTo>
                  <a:lnTo>
                    <a:pt x="13142" y="9695"/>
                  </a:lnTo>
                  <a:lnTo>
                    <a:pt x="12434" y="9970"/>
                  </a:lnTo>
                  <a:cubicBezTo>
                    <a:pt x="12372" y="9994"/>
                    <a:pt x="12324" y="10051"/>
                    <a:pt x="12314" y="10124"/>
                  </a:cubicBezTo>
                  <a:cubicBezTo>
                    <a:pt x="12309" y="10191"/>
                    <a:pt x="12295" y="10258"/>
                    <a:pt x="12280" y="10326"/>
                  </a:cubicBezTo>
                  <a:cubicBezTo>
                    <a:pt x="12266" y="10393"/>
                    <a:pt x="12290" y="10465"/>
                    <a:pt x="12343" y="10513"/>
                  </a:cubicBezTo>
                  <a:lnTo>
                    <a:pt x="12911" y="11014"/>
                  </a:lnTo>
                  <a:lnTo>
                    <a:pt x="12660" y="11447"/>
                  </a:lnTo>
                  <a:lnTo>
                    <a:pt x="11943" y="11206"/>
                  </a:lnTo>
                  <a:cubicBezTo>
                    <a:pt x="11922" y="11198"/>
                    <a:pt x="11900" y="11195"/>
                    <a:pt x="11878" y="11195"/>
                  </a:cubicBezTo>
                  <a:cubicBezTo>
                    <a:pt x="11832" y="11195"/>
                    <a:pt x="11787" y="11212"/>
                    <a:pt x="11751" y="11245"/>
                  </a:cubicBezTo>
                  <a:cubicBezTo>
                    <a:pt x="11703" y="11293"/>
                    <a:pt x="11650" y="11336"/>
                    <a:pt x="11592" y="11379"/>
                  </a:cubicBezTo>
                  <a:cubicBezTo>
                    <a:pt x="11539" y="11423"/>
                    <a:pt x="11510" y="11490"/>
                    <a:pt x="11520" y="11562"/>
                  </a:cubicBezTo>
                  <a:lnTo>
                    <a:pt x="11635" y="12308"/>
                  </a:lnTo>
                  <a:lnTo>
                    <a:pt x="11164" y="12481"/>
                  </a:lnTo>
                  <a:lnTo>
                    <a:pt x="10769" y="11832"/>
                  </a:lnTo>
                  <a:cubicBezTo>
                    <a:pt x="10736" y="11774"/>
                    <a:pt x="10678" y="11740"/>
                    <a:pt x="10611" y="11740"/>
                  </a:cubicBezTo>
                  <a:lnTo>
                    <a:pt x="10601" y="11740"/>
                  </a:lnTo>
                  <a:cubicBezTo>
                    <a:pt x="10565" y="11743"/>
                    <a:pt x="10530" y="11744"/>
                    <a:pt x="10496" y="11744"/>
                  </a:cubicBezTo>
                  <a:cubicBezTo>
                    <a:pt x="10461" y="11744"/>
                    <a:pt x="10428" y="11743"/>
                    <a:pt x="10394" y="11740"/>
                  </a:cubicBezTo>
                  <a:cubicBezTo>
                    <a:pt x="10389" y="11740"/>
                    <a:pt x="10385" y="11740"/>
                    <a:pt x="10380" y="11740"/>
                  </a:cubicBezTo>
                  <a:cubicBezTo>
                    <a:pt x="10313" y="11740"/>
                    <a:pt x="10252" y="11773"/>
                    <a:pt x="10221" y="11832"/>
                  </a:cubicBezTo>
                  <a:lnTo>
                    <a:pt x="9826" y="12476"/>
                  </a:lnTo>
                  <a:lnTo>
                    <a:pt x="9355" y="12308"/>
                  </a:lnTo>
                  <a:lnTo>
                    <a:pt x="9470" y="11557"/>
                  </a:lnTo>
                  <a:cubicBezTo>
                    <a:pt x="9480" y="11490"/>
                    <a:pt x="9451" y="11423"/>
                    <a:pt x="9398" y="11379"/>
                  </a:cubicBezTo>
                  <a:cubicBezTo>
                    <a:pt x="9340" y="11336"/>
                    <a:pt x="9287" y="11293"/>
                    <a:pt x="9239" y="11245"/>
                  </a:cubicBezTo>
                  <a:cubicBezTo>
                    <a:pt x="9203" y="11212"/>
                    <a:pt x="9158" y="11195"/>
                    <a:pt x="9112" y="11195"/>
                  </a:cubicBezTo>
                  <a:cubicBezTo>
                    <a:pt x="9090" y="11195"/>
                    <a:pt x="9068" y="11198"/>
                    <a:pt x="9047" y="11206"/>
                  </a:cubicBezTo>
                  <a:lnTo>
                    <a:pt x="8330" y="11447"/>
                  </a:lnTo>
                  <a:lnTo>
                    <a:pt x="8080" y="11014"/>
                  </a:lnTo>
                  <a:lnTo>
                    <a:pt x="8652" y="10513"/>
                  </a:lnTo>
                  <a:cubicBezTo>
                    <a:pt x="8700" y="10465"/>
                    <a:pt x="8724" y="10393"/>
                    <a:pt x="8710" y="10326"/>
                  </a:cubicBezTo>
                  <a:cubicBezTo>
                    <a:pt x="8695" y="10258"/>
                    <a:pt x="8681" y="10191"/>
                    <a:pt x="8676" y="10124"/>
                  </a:cubicBezTo>
                  <a:cubicBezTo>
                    <a:pt x="8667" y="10051"/>
                    <a:pt x="8618" y="9994"/>
                    <a:pt x="8556" y="9970"/>
                  </a:cubicBezTo>
                  <a:lnTo>
                    <a:pt x="7849" y="9695"/>
                  </a:lnTo>
                  <a:lnTo>
                    <a:pt x="7935" y="9204"/>
                  </a:lnTo>
                  <a:lnTo>
                    <a:pt x="8691" y="9185"/>
                  </a:lnTo>
                  <a:cubicBezTo>
                    <a:pt x="8763" y="9185"/>
                    <a:pt x="8825" y="9142"/>
                    <a:pt x="8854" y="9079"/>
                  </a:cubicBezTo>
                  <a:cubicBezTo>
                    <a:pt x="8888" y="9017"/>
                    <a:pt x="8922" y="8959"/>
                    <a:pt x="8960" y="8901"/>
                  </a:cubicBezTo>
                  <a:cubicBezTo>
                    <a:pt x="8999" y="8844"/>
                    <a:pt x="9003" y="8767"/>
                    <a:pt x="8970" y="8704"/>
                  </a:cubicBezTo>
                  <a:lnTo>
                    <a:pt x="8604" y="8040"/>
                  </a:lnTo>
                  <a:lnTo>
                    <a:pt x="8984" y="7718"/>
                  </a:lnTo>
                  <a:lnTo>
                    <a:pt x="9576" y="8194"/>
                  </a:lnTo>
                  <a:cubicBezTo>
                    <a:pt x="9612" y="8221"/>
                    <a:pt x="9653" y="8235"/>
                    <a:pt x="9694" y="8235"/>
                  </a:cubicBezTo>
                  <a:cubicBezTo>
                    <a:pt x="9719" y="8235"/>
                    <a:pt x="9744" y="8229"/>
                    <a:pt x="9769" y="8218"/>
                  </a:cubicBezTo>
                  <a:cubicBezTo>
                    <a:pt x="9836" y="8189"/>
                    <a:pt x="9898" y="8170"/>
                    <a:pt x="9966" y="8151"/>
                  </a:cubicBezTo>
                  <a:cubicBezTo>
                    <a:pt x="10033" y="8127"/>
                    <a:pt x="10081" y="8074"/>
                    <a:pt x="10096" y="8006"/>
                  </a:cubicBezTo>
                  <a:lnTo>
                    <a:pt x="10245" y="7261"/>
                  </a:lnTo>
                  <a:close/>
                  <a:moveTo>
                    <a:pt x="6067" y="0"/>
                  </a:moveTo>
                  <a:cubicBezTo>
                    <a:pt x="5204" y="0"/>
                    <a:pt x="4336" y="206"/>
                    <a:pt x="3537" y="625"/>
                  </a:cubicBezTo>
                  <a:cubicBezTo>
                    <a:pt x="3343" y="724"/>
                    <a:pt x="3447" y="986"/>
                    <a:pt x="3622" y="986"/>
                  </a:cubicBezTo>
                  <a:cubicBezTo>
                    <a:pt x="3652" y="986"/>
                    <a:pt x="3683" y="979"/>
                    <a:pt x="3715" y="962"/>
                  </a:cubicBezTo>
                  <a:cubicBezTo>
                    <a:pt x="4458" y="572"/>
                    <a:pt x="5265" y="381"/>
                    <a:pt x="6068" y="381"/>
                  </a:cubicBezTo>
                  <a:cubicBezTo>
                    <a:pt x="7217" y="381"/>
                    <a:pt x="8358" y="773"/>
                    <a:pt x="9287" y="1535"/>
                  </a:cubicBezTo>
                  <a:cubicBezTo>
                    <a:pt x="10861" y="2824"/>
                    <a:pt x="11510" y="4932"/>
                    <a:pt x="10938" y="6885"/>
                  </a:cubicBezTo>
                  <a:lnTo>
                    <a:pt x="10091" y="6885"/>
                  </a:lnTo>
                  <a:cubicBezTo>
                    <a:pt x="9999" y="6885"/>
                    <a:pt x="9922" y="6948"/>
                    <a:pt x="9903" y="7034"/>
                  </a:cubicBezTo>
                  <a:lnTo>
                    <a:pt x="9744" y="7824"/>
                  </a:lnTo>
                  <a:lnTo>
                    <a:pt x="9730" y="7828"/>
                  </a:lnTo>
                  <a:lnTo>
                    <a:pt x="9100" y="7328"/>
                  </a:lnTo>
                  <a:cubicBezTo>
                    <a:pt x="9066" y="7299"/>
                    <a:pt x="9024" y="7285"/>
                    <a:pt x="8981" y="7285"/>
                  </a:cubicBezTo>
                  <a:cubicBezTo>
                    <a:pt x="8938" y="7285"/>
                    <a:pt x="8895" y="7299"/>
                    <a:pt x="8859" y="7328"/>
                  </a:cubicBezTo>
                  <a:lnTo>
                    <a:pt x="8243" y="7848"/>
                  </a:lnTo>
                  <a:cubicBezTo>
                    <a:pt x="8171" y="7905"/>
                    <a:pt x="8152" y="8006"/>
                    <a:pt x="8195" y="8083"/>
                  </a:cubicBezTo>
                  <a:lnTo>
                    <a:pt x="8580" y="8791"/>
                  </a:lnTo>
                  <a:lnTo>
                    <a:pt x="8575" y="8805"/>
                  </a:lnTo>
                  <a:lnTo>
                    <a:pt x="7772" y="8824"/>
                  </a:lnTo>
                  <a:cubicBezTo>
                    <a:pt x="7680" y="8829"/>
                    <a:pt x="7603" y="8892"/>
                    <a:pt x="7589" y="8983"/>
                  </a:cubicBezTo>
                  <a:lnTo>
                    <a:pt x="7449" y="9777"/>
                  </a:lnTo>
                  <a:cubicBezTo>
                    <a:pt x="7435" y="9869"/>
                    <a:pt x="7483" y="9955"/>
                    <a:pt x="7570" y="9989"/>
                  </a:cubicBezTo>
                  <a:lnTo>
                    <a:pt x="7988" y="10152"/>
                  </a:lnTo>
                  <a:cubicBezTo>
                    <a:pt x="7382" y="10403"/>
                    <a:pt x="6732" y="10528"/>
                    <a:pt x="6073" y="10528"/>
                  </a:cubicBezTo>
                  <a:cubicBezTo>
                    <a:pt x="3913" y="10528"/>
                    <a:pt x="1988" y="9156"/>
                    <a:pt x="1281" y="7116"/>
                  </a:cubicBezTo>
                  <a:cubicBezTo>
                    <a:pt x="573" y="5071"/>
                    <a:pt x="1237" y="2805"/>
                    <a:pt x="2936" y="1467"/>
                  </a:cubicBezTo>
                  <a:cubicBezTo>
                    <a:pt x="3094" y="1344"/>
                    <a:pt x="2977" y="1124"/>
                    <a:pt x="2820" y="1124"/>
                  </a:cubicBezTo>
                  <a:cubicBezTo>
                    <a:pt x="2781" y="1124"/>
                    <a:pt x="2740" y="1138"/>
                    <a:pt x="2700" y="1169"/>
                  </a:cubicBezTo>
                  <a:cubicBezTo>
                    <a:pt x="578" y="2839"/>
                    <a:pt x="1" y="5812"/>
                    <a:pt x="1343" y="8156"/>
                  </a:cubicBezTo>
                  <a:cubicBezTo>
                    <a:pt x="2338" y="9898"/>
                    <a:pt x="4170" y="10903"/>
                    <a:pt x="6078" y="10903"/>
                  </a:cubicBezTo>
                  <a:cubicBezTo>
                    <a:pt x="6737" y="10903"/>
                    <a:pt x="7405" y="10783"/>
                    <a:pt x="8051" y="10533"/>
                  </a:cubicBezTo>
                  <a:lnTo>
                    <a:pt x="8051" y="10533"/>
                  </a:lnTo>
                  <a:lnTo>
                    <a:pt x="7719" y="10826"/>
                  </a:lnTo>
                  <a:cubicBezTo>
                    <a:pt x="7647" y="10889"/>
                    <a:pt x="7632" y="10985"/>
                    <a:pt x="7675" y="11067"/>
                  </a:cubicBezTo>
                  <a:lnTo>
                    <a:pt x="8084" y="11764"/>
                  </a:lnTo>
                  <a:cubicBezTo>
                    <a:pt x="8117" y="11827"/>
                    <a:pt x="8181" y="11861"/>
                    <a:pt x="8246" y="11861"/>
                  </a:cubicBezTo>
                  <a:cubicBezTo>
                    <a:pt x="8266" y="11861"/>
                    <a:pt x="8286" y="11858"/>
                    <a:pt x="8306" y="11851"/>
                  </a:cubicBezTo>
                  <a:lnTo>
                    <a:pt x="9066" y="11596"/>
                  </a:lnTo>
                  <a:lnTo>
                    <a:pt x="9080" y="11606"/>
                  </a:lnTo>
                  <a:lnTo>
                    <a:pt x="8960" y="12399"/>
                  </a:lnTo>
                  <a:cubicBezTo>
                    <a:pt x="8946" y="12486"/>
                    <a:pt x="8999" y="12573"/>
                    <a:pt x="9080" y="12606"/>
                  </a:cubicBezTo>
                  <a:lnTo>
                    <a:pt x="9841" y="12885"/>
                  </a:lnTo>
                  <a:cubicBezTo>
                    <a:pt x="9861" y="12892"/>
                    <a:pt x="9883" y="12896"/>
                    <a:pt x="9904" y="12896"/>
                  </a:cubicBezTo>
                  <a:cubicBezTo>
                    <a:pt x="9971" y="12896"/>
                    <a:pt x="10035" y="12862"/>
                    <a:pt x="10072" y="12804"/>
                  </a:cubicBezTo>
                  <a:lnTo>
                    <a:pt x="10485" y="12116"/>
                  </a:lnTo>
                  <a:lnTo>
                    <a:pt x="10505" y="12116"/>
                  </a:lnTo>
                  <a:lnTo>
                    <a:pt x="10923" y="12804"/>
                  </a:lnTo>
                  <a:cubicBezTo>
                    <a:pt x="10959" y="12860"/>
                    <a:pt x="11021" y="12894"/>
                    <a:pt x="11083" y="12894"/>
                  </a:cubicBezTo>
                  <a:cubicBezTo>
                    <a:pt x="11106" y="12894"/>
                    <a:pt x="11128" y="12889"/>
                    <a:pt x="11149" y="12881"/>
                  </a:cubicBezTo>
                  <a:lnTo>
                    <a:pt x="11910" y="12606"/>
                  </a:lnTo>
                  <a:cubicBezTo>
                    <a:pt x="11996" y="12573"/>
                    <a:pt x="12044" y="12486"/>
                    <a:pt x="12030" y="12399"/>
                  </a:cubicBezTo>
                  <a:lnTo>
                    <a:pt x="11910" y="11606"/>
                  </a:lnTo>
                  <a:lnTo>
                    <a:pt x="11924" y="11591"/>
                  </a:lnTo>
                  <a:lnTo>
                    <a:pt x="12684" y="11851"/>
                  </a:lnTo>
                  <a:cubicBezTo>
                    <a:pt x="12705" y="11858"/>
                    <a:pt x="12726" y="11861"/>
                    <a:pt x="12747" y="11861"/>
                  </a:cubicBezTo>
                  <a:cubicBezTo>
                    <a:pt x="12814" y="11861"/>
                    <a:pt x="12878" y="11827"/>
                    <a:pt x="12911" y="11764"/>
                  </a:cubicBezTo>
                  <a:lnTo>
                    <a:pt x="13315" y="11067"/>
                  </a:lnTo>
                  <a:cubicBezTo>
                    <a:pt x="13363" y="10985"/>
                    <a:pt x="13344" y="10889"/>
                    <a:pt x="13276" y="10826"/>
                  </a:cubicBezTo>
                  <a:lnTo>
                    <a:pt x="12675" y="10297"/>
                  </a:lnTo>
                  <a:lnTo>
                    <a:pt x="12680" y="10278"/>
                  </a:lnTo>
                  <a:lnTo>
                    <a:pt x="13425" y="9989"/>
                  </a:lnTo>
                  <a:cubicBezTo>
                    <a:pt x="13507" y="9955"/>
                    <a:pt x="13555" y="9869"/>
                    <a:pt x="13546" y="9782"/>
                  </a:cubicBezTo>
                  <a:lnTo>
                    <a:pt x="13401" y="8983"/>
                  </a:lnTo>
                  <a:cubicBezTo>
                    <a:pt x="13387" y="8897"/>
                    <a:pt x="13310" y="8829"/>
                    <a:pt x="13223" y="8824"/>
                  </a:cubicBezTo>
                  <a:lnTo>
                    <a:pt x="12420" y="8810"/>
                  </a:lnTo>
                  <a:lnTo>
                    <a:pt x="12410" y="8791"/>
                  </a:lnTo>
                  <a:lnTo>
                    <a:pt x="12795" y="8088"/>
                  </a:lnTo>
                  <a:cubicBezTo>
                    <a:pt x="12838" y="8006"/>
                    <a:pt x="12819" y="7910"/>
                    <a:pt x="12752" y="7852"/>
                  </a:cubicBezTo>
                  <a:lnTo>
                    <a:pt x="12131" y="7328"/>
                  </a:lnTo>
                  <a:cubicBezTo>
                    <a:pt x="12095" y="7299"/>
                    <a:pt x="12052" y="7285"/>
                    <a:pt x="12009" y="7285"/>
                  </a:cubicBezTo>
                  <a:cubicBezTo>
                    <a:pt x="11966" y="7285"/>
                    <a:pt x="11924" y="7299"/>
                    <a:pt x="11890" y="7328"/>
                  </a:cubicBezTo>
                  <a:lnTo>
                    <a:pt x="11260" y="7828"/>
                  </a:lnTo>
                  <a:lnTo>
                    <a:pt x="11241" y="7824"/>
                  </a:lnTo>
                  <a:lnTo>
                    <a:pt x="11159" y="7405"/>
                  </a:lnTo>
                  <a:cubicBezTo>
                    <a:pt x="11164" y="7400"/>
                    <a:pt x="11164" y="7395"/>
                    <a:pt x="11169" y="7386"/>
                  </a:cubicBezTo>
                  <a:cubicBezTo>
                    <a:pt x="11972" y="5268"/>
                    <a:pt x="11380" y="2877"/>
                    <a:pt x="9682" y="1376"/>
                  </a:cubicBezTo>
                  <a:cubicBezTo>
                    <a:pt x="8663" y="469"/>
                    <a:pt x="7371" y="0"/>
                    <a:pt x="6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53"/>
          <p:cNvGrpSpPr/>
          <p:nvPr/>
        </p:nvGrpSpPr>
        <p:grpSpPr>
          <a:xfrm>
            <a:off x="6384789" y="1467414"/>
            <a:ext cx="614966" cy="508511"/>
            <a:chOff x="880806" y="1528081"/>
            <a:chExt cx="376956" cy="335651"/>
          </a:xfrm>
        </p:grpSpPr>
        <p:sp>
          <p:nvSpPr>
            <p:cNvPr id="852" name="Google Shape;852;p53"/>
            <p:cNvSpPr/>
            <p:nvPr/>
          </p:nvSpPr>
          <p:spPr>
            <a:xfrm>
              <a:off x="951237" y="1551246"/>
              <a:ext cx="70821" cy="59082"/>
            </a:xfrm>
            <a:custGeom>
              <a:rect b="b" l="l" r="r" t="t"/>
              <a:pathLst>
                <a:path extrusionOk="0" h="2270" w="2721">
                  <a:moveTo>
                    <a:pt x="1362" y="0"/>
                  </a:moveTo>
                  <a:cubicBezTo>
                    <a:pt x="609" y="0"/>
                    <a:pt x="0" y="507"/>
                    <a:pt x="0" y="1133"/>
                  </a:cubicBezTo>
                  <a:cubicBezTo>
                    <a:pt x="0" y="1760"/>
                    <a:pt x="609" y="2270"/>
                    <a:pt x="1362" y="2270"/>
                  </a:cubicBezTo>
                  <a:cubicBezTo>
                    <a:pt x="2112" y="2270"/>
                    <a:pt x="2720" y="1760"/>
                    <a:pt x="2720" y="1133"/>
                  </a:cubicBezTo>
                  <a:cubicBezTo>
                    <a:pt x="2720" y="507"/>
                    <a:pt x="2112" y="0"/>
                    <a:pt x="136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951237" y="1551246"/>
              <a:ext cx="47266" cy="59004"/>
            </a:xfrm>
            <a:custGeom>
              <a:rect b="b" l="l" r="r" t="t"/>
              <a:pathLst>
                <a:path extrusionOk="0" h="2267" w="1816">
                  <a:moveTo>
                    <a:pt x="1359" y="0"/>
                  </a:moveTo>
                  <a:cubicBezTo>
                    <a:pt x="609" y="0"/>
                    <a:pt x="0" y="507"/>
                    <a:pt x="0" y="1133"/>
                  </a:cubicBezTo>
                  <a:cubicBezTo>
                    <a:pt x="0" y="1760"/>
                    <a:pt x="609" y="2266"/>
                    <a:pt x="1362" y="2266"/>
                  </a:cubicBezTo>
                  <a:cubicBezTo>
                    <a:pt x="1517" y="2266"/>
                    <a:pt x="1668" y="2245"/>
                    <a:pt x="1816" y="2203"/>
                  </a:cubicBezTo>
                  <a:cubicBezTo>
                    <a:pt x="1288" y="2045"/>
                    <a:pt x="908" y="1626"/>
                    <a:pt x="908" y="1133"/>
                  </a:cubicBezTo>
                  <a:cubicBezTo>
                    <a:pt x="908" y="641"/>
                    <a:pt x="1285" y="222"/>
                    <a:pt x="1812" y="67"/>
                  </a:cubicBezTo>
                  <a:cubicBezTo>
                    <a:pt x="1665" y="21"/>
                    <a:pt x="1513" y="0"/>
                    <a:pt x="135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909931" y="1580735"/>
              <a:ext cx="153510" cy="153510"/>
            </a:xfrm>
            <a:custGeom>
              <a:rect b="b" l="l" r="r" t="t"/>
              <a:pathLst>
                <a:path extrusionOk="0" h="5898" w="5898">
                  <a:moveTo>
                    <a:pt x="2949" y="0"/>
                  </a:moveTo>
                  <a:cubicBezTo>
                    <a:pt x="1320" y="0"/>
                    <a:pt x="1" y="1320"/>
                    <a:pt x="1" y="2949"/>
                  </a:cubicBezTo>
                  <a:cubicBezTo>
                    <a:pt x="1" y="4578"/>
                    <a:pt x="1320" y="5897"/>
                    <a:pt x="2949" y="5897"/>
                  </a:cubicBezTo>
                  <a:cubicBezTo>
                    <a:pt x="4578" y="5897"/>
                    <a:pt x="5898" y="4578"/>
                    <a:pt x="5898" y="2949"/>
                  </a:cubicBezTo>
                  <a:cubicBezTo>
                    <a:pt x="5898" y="1320"/>
                    <a:pt x="4578" y="0"/>
                    <a:pt x="294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940982" y="1580761"/>
              <a:ext cx="122381" cy="153484"/>
            </a:xfrm>
            <a:custGeom>
              <a:rect b="b" l="l" r="r" t="t"/>
              <a:pathLst>
                <a:path extrusionOk="0" h="5897" w="4702">
                  <a:moveTo>
                    <a:pt x="1773" y="1"/>
                  </a:moveTo>
                  <a:cubicBezTo>
                    <a:pt x="1619" y="1"/>
                    <a:pt x="1464" y="13"/>
                    <a:pt x="1309" y="38"/>
                  </a:cubicBezTo>
                  <a:cubicBezTo>
                    <a:pt x="145" y="256"/>
                    <a:pt x="0" y="1945"/>
                    <a:pt x="1183" y="2307"/>
                  </a:cubicBezTo>
                  <a:lnTo>
                    <a:pt x="1211" y="2314"/>
                  </a:lnTo>
                  <a:lnTo>
                    <a:pt x="1499" y="5886"/>
                  </a:lnTo>
                  <a:cubicBezTo>
                    <a:pt x="1584" y="5893"/>
                    <a:pt x="1668" y="5896"/>
                    <a:pt x="1756" y="5896"/>
                  </a:cubicBezTo>
                  <a:cubicBezTo>
                    <a:pt x="3382" y="5896"/>
                    <a:pt x="4701" y="4577"/>
                    <a:pt x="4701" y="2951"/>
                  </a:cubicBezTo>
                  <a:cubicBezTo>
                    <a:pt x="4701" y="2181"/>
                    <a:pt x="4465" y="1692"/>
                    <a:pt x="4163" y="1252"/>
                  </a:cubicBezTo>
                  <a:cubicBezTo>
                    <a:pt x="3612" y="462"/>
                    <a:pt x="2716" y="1"/>
                    <a:pt x="177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1086944" y="1551246"/>
              <a:ext cx="165327" cy="172823"/>
            </a:xfrm>
            <a:custGeom>
              <a:rect b="b" l="l" r="r" t="t"/>
              <a:pathLst>
                <a:path extrusionOk="0" h="6640" w="6352">
                  <a:moveTo>
                    <a:pt x="683" y="0"/>
                  </a:moveTo>
                  <a:cubicBezTo>
                    <a:pt x="307" y="0"/>
                    <a:pt x="4" y="306"/>
                    <a:pt x="4" y="679"/>
                  </a:cubicBezTo>
                  <a:lnTo>
                    <a:pt x="4" y="4307"/>
                  </a:lnTo>
                  <a:cubicBezTo>
                    <a:pt x="1" y="4683"/>
                    <a:pt x="307" y="4990"/>
                    <a:pt x="683" y="4990"/>
                  </a:cubicBezTo>
                  <a:lnTo>
                    <a:pt x="1362" y="4990"/>
                  </a:lnTo>
                  <a:lnTo>
                    <a:pt x="986" y="6499"/>
                  </a:lnTo>
                  <a:cubicBezTo>
                    <a:pt x="967" y="6576"/>
                    <a:pt x="1030" y="6639"/>
                    <a:pt x="1097" y="6639"/>
                  </a:cubicBezTo>
                  <a:cubicBezTo>
                    <a:pt x="1119" y="6639"/>
                    <a:pt x="1141" y="6633"/>
                    <a:pt x="1162" y="6619"/>
                  </a:cubicBezTo>
                  <a:lnTo>
                    <a:pt x="3403" y="4990"/>
                  </a:lnTo>
                  <a:lnTo>
                    <a:pt x="5673" y="4990"/>
                  </a:lnTo>
                  <a:cubicBezTo>
                    <a:pt x="6049" y="4990"/>
                    <a:pt x="6352" y="4683"/>
                    <a:pt x="6352" y="4307"/>
                  </a:cubicBezTo>
                  <a:lnTo>
                    <a:pt x="6352" y="679"/>
                  </a:lnTo>
                  <a:cubicBezTo>
                    <a:pt x="6352" y="303"/>
                    <a:pt x="6046" y="0"/>
                    <a:pt x="566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1092722" y="1551246"/>
              <a:ext cx="141798" cy="94428"/>
            </a:xfrm>
            <a:custGeom>
              <a:rect b="b" l="l" r="r" t="t"/>
              <a:pathLst>
                <a:path extrusionOk="0" h="3628" w="5448">
                  <a:moveTo>
                    <a:pt x="736" y="0"/>
                  </a:moveTo>
                  <a:cubicBezTo>
                    <a:pt x="0" y="1436"/>
                    <a:pt x="803" y="3181"/>
                    <a:pt x="2372" y="3558"/>
                  </a:cubicBezTo>
                  <a:cubicBezTo>
                    <a:pt x="2570" y="3605"/>
                    <a:pt x="2767" y="3628"/>
                    <a:pt x="2960" y="3628"/>
                  </a:cubicBezTo>
                  <a:cubicBezTo>
                    <a:pt x="4297" y="3628"/>
                    <a:pt x="5447" y="2544"/>
                    <a:pt x="5447" y="1133"/>
                  </a:cubicBezTo>
                  <a:cubicBezTo>
                    <a:pt x="5447" y="739"/>
                    <a:pt x="5356" y="352"/>
                    <a:pt x="51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1122393" y="1533573"/>
              <a:ext cx="94454" cy="94428"/>
            </a:xfrm>
            <a:custGeom>
              <a:rect b="b" l="l" r="r" t="t"/>
              <a:pathLst>
                <a:path extrusionOk="0" h="3628" w="3629">
                  <a:moveTo>
                    <a:pt x="1816" y="0"/>
                  </a:moveTo>
                  <a:cubicBezTo>
                    <a:pt x="813" y="0"/>
                    <a:pt x="0" y="813"/>
                    <a:pt x="0" y="1812"/>
                  </a:cubicBezTo>
                  <a:cubicBezTo>
                    <a:pt x="0" y="2815"/>
                    <a:pt x="813" y="3628"/>
                    <a:pt x="1816" y="3628"/>
                  </a:cubicBezTo>
                  <a:cubicBezTo>
                    <a:pt x="2815" y="3628"/>
                    <a:pt x="3628" y="2815"/>
                    <a:pt x="3628" y="1812"/>
                  </a:cubicBezTo>
                  <a:cubicBezTo>
                    <a:pt x="3628" y="813"/>
                    <a:pt x="2815" y="0"/>
                    <a:pt x="181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1140066" y="1551246"/>
              <a:ext cx="59082" cy="59082"/>
            </a:xfrm>
            <a:custGeom>
              <a:rect b="b" l="l" r="r" t="t"/>
              <a:pathLst>
                <a:path extrusionOk="0" h="2270" w="2270">
                  <a:moveTo>
                    <a:pt x="1137" y="0"/>
                  </a:moveTo>
                  <a:cubicBezTo>
                    <a:pt x="511" y="0"/>
                    <a:pt x="1" y="507"/>
                    <a:pt x="1" y="1133"/>
                  </a:cubicBezTo>
                  <a:cubicBezTo>
                    <a:pt x="1" y="1760"/>
                    <a:pt x="511" y="2270"/>
                    <a:pt x="1137" y="2270"/>
                  </a:cubicBezTo>
                  <a:cubicBezTo>
                    <a:pt x="1760" y="2270"/>
                    <a:pt x="2270" y="1760"/>
                    <a:pt x="2270" y="1133"/>
                  </a:cubicBezTo>
                  <a:cubicBezTo>
                    <a:pt x="2270" y="507"/>
                    <a:pt x="1760" y="0"/>
                    <a:pt x="113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1151883" y="1624513"/>
              <a:ext cx="35475" cy="27121"/>
            </a:xfrm>
            <a:custGeom>
              <a:rect b="b" l="l" r="r" t="t"/>
              <a:pathLst>
                <a:path extrusionOk="0" h="1042" w="1363">
                  <a:moveTo>
                    <a:pt x="0" y="0"/>
                  </a:moveTo>
                  <a:lnTo>
                    <a:pt x="0" y="813"/>
                  </a:lnTo>
                  <a:cubicBezTo>
                    <a:pt x="0" y="940"/>
                    <a:pt x="102" y="1042"/>
                    <a:pt x="229" y="1042"/>
                  </a:cubicBezTo>
                  <a:lnTo>
                    <a:pt x="1133" y="1042"/>
                  </a:lnTo>
                  <a:cubicBezTo>
                    <a:pt x="1260" y="1038"/>
                    <a:pt x="1362" y="940"/>
                    <a:pt x="1362" y="813"/>
                  </a:cubicBezTo>
                  <a:lnTo>
                    <a:pt x="136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1151883" y="1624513"/>
              <a:ext cx="17777" cy="27121"/>
            </a:xfrm>
            <a:custGeom>
              <a:rect b="b" l="l" r="r" t="t"/>
              <a:pathLst>
                <a:path extrusionOk="0" h="1042" w="683">
                  <a:moveTo>
                    <a:pt x="0" y="0"/>
                  </a:moveTo>
                  <a:lnTo>
                    <a:pt x="0" y="813"/>
                  </a:lnTo>
                  <a:cubicBezTo>
                    <a:pt x="0" y="940"/>
                    <a:pt x="102" y="1042"/>
                    <a:pt x="229" y="1042"/>
                  </a:cubicBezTo>
                  <a:lnTo>
                    <a:pt x="683" y="1042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886298" y="1740075"/>
              <a:ext cx="200776" cy="118061"/>
            </a:xfrm>
            <a:custGeom>
              <a:rect b="b" l="l" r="r" t="t"/>
              <a:pathLst>
                <a:path extrusionOk="0" h="4536" w="7714">
                  <a:moveTo>
                    <a:pt x="2724" y="0"/>
                  </a:moveTo>
                  <a:lnTo>
                    <a:pt x="2724" y="996"/>
                  </a:lnTo>
                  <a:cubicBezTo>
                    <a:pt x="2724" y="1176"/>
                    <a:pt x="2619" y="1337"/>
                    <a:pt x="2453" y="1411"/>
                  </a:cubicBezTo>
                  <a:lnTo>
                    <a:pt x="543" y="2256"/>
                  </a:lnTo>
                  <a:cubicBezTo>
                    <a:pt x="215" y="2400"/>
                    <a:pt x="1" y="2724"/>
                    <a:pt x="1" y="3083"/>
                  </a:cubicBezTo>
                  <a:lnTo>
                    <a:pt x="1" y="4536"/>
                  </a:lnTo>
                  <a:lnTo>
                    <a:pt x="7713" y="4536"/>
                  </a:lnTo>
                  <a:lnTo>
                    <a:pt x="7713" y="3086"/>
                  </a:lnTo>
                  <a:cubicBezTo>
                    <a:pt x="7713" y="2724"/>
                    <a:pt x="7499" y="2400"/>
                    <a:pt x="7171" y="2256"/>
                  </a:cubicBezTo>
                  <a:lnTo>
                    <a:pt x="5261" y="1411"/>
                  </a:lnTo>
                  <a:cubicBezTo>
                    <a:pt x="5096" y="1341"/>
                    <a:pt x="4990" y="1176"/>
                    <a:pt x="4990" y="996"/>
                  </a:cubicBezTo>
                  <a:lnTo>
                    <a:pt x="499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957197" y="1740075"/>
              <a:ext cx="59004" cy="29567"/>
            </a:xfrm>
            <a:custGeom>
              <a:rect b="b" l="l" r="r" t="t"/>
              <a:pathLst>
                <a:path extrusionOk="0" h="1136" w="2267">
                  <a:moveTo>
                    <a:pt x="0" y="0"/>
                  </a:moveTo>
                  <a:lnTo>
                    <a:pt x="0" y="908"/>
                  </a:lnTo>
                  <a:cubicBezTo>
                    <a:pt x="363" y="1059"/>
                    <a:pt x="748" y="1135"/>
                    <a:pt x="1133" y="1135"/>
                  </a:cubicBezTo>
                  <a:cubicBezTo>
                    <a:pt x="1518" y="1135"/>
                    <a:pt x="1904" y="1059"/>
                    <a:pt x="2266" y="908"/>
                  </a:cubicBezTo>
                  <a:lnTo>
                    <a:pt x="226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886298" y="1782552"/>
              <a:ext cx="200776" cy="75584"/>
            </a:xfrm>
            <a:custGeom>
              <a:rect b="b" l="l" r="r" t="t"/>
              <a:pathLst>
                <a:path extrusionOk="0" h="2904" w="7714">
                  <a:moveTo>
                    <a:pt x="1954" y="1"/>
                  </a:moveTo>
                  <a:lnTo>
                    <a:pt x="543" y="624"/>
                  </a:lnTo>
                  <a:cubicBezTo>
                    <a:pt x="212" y="768"/>
                    <a:pt x="1" y="1092"/>
                    <a:pt x="1" y="1454"/>
                  </a:cubicBezTo>
                  <a:lnTo>
                    <a:pt x="1" y="2904"/>
                  </a:lnTo>
                  <a:lnTo>
                    <a:pt x="7713" y="2904"/>
                  </a:lnTo>
                  <a:lnTo>
                    <a:pt x="7713" y="1454"/>
                  </a:lnTo>
                  <a:cubicBezTo>
                    <a:pt x="7713" y="1092"/>
                    <a:pt x="7499" y="768"/>
                    <a:pt x="7171" y="624"/>
                  </a:cubicBezTo>
                  <a:lnTo>
                    <a:pt x="5764" y="1"/>
                  </a:lnTo>
                  <a:cubicBezTo>
                    <a:pt x="5461" y="789"/>
                    <a:pt x="4705" y="1313"/>
                    <a:pt x="3857" y="1313"/>
                  </a:cubicBezTo>
                  <a:cubicBezTo>
                    <a:pt x="3013" y="1313"/>
                    <a:pt x="2253" y="789"/>
                    <a:pt x="195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927708" y="1640780"/>
              <a:ext cx="118061" cy="111163"/>
            </a:xfrm>
            <a:custGeom>
              <a:rect b="b" l="l" r="r" t="t"/>
              <a:pathLst>
                <a:path extrusionOk="0" h="4271" w="4536">
                  <a:moveTo>
                    <a:pt x="1653" y="0"/>
                  </a:moveTo>
                  <a:cubicBezTo>
                    <a:pt x="1483" y="0"/>
                    <a:pt x="1323" y="92"/>
                    <a:pt x="1246" y="248"/>
                  </a:cubicBezTo>
                  <a:cubicBezTo>
                    <a:pt x="1101" y="543"/>
                    <a:pt x="795" y="1011"/>
                    <a:pt x="190" y="1426"/>
                  </a:cubicBezTo>
                  <a:cubicBezTo>
                    <a:pt x="71" y="1511"/>
                    <a:pt x="0" y="1648"/>
                    <a:pt x="0" y="1796"/>
                  </a:cubicBezTo>
                  <a:lnTo>
                    <a:pt x="0" y="1922"/>
                  </a:lnTo>
                  <a:cubicBezTo>
                    <a:pt x="0" y="3133"/>
                    <a:pt x="911" y="4185"/>
                    <a:pt x="2115" y="4266"/>
                  </a:cubicBezTo>
                  <a:cubicBezTo>
                    <a:pt x="2165" y="4269"/>
                    <a:pt x="2215" y="4271"/>
                    <a:pt x="2264" y="4271"/>
                  </a:cubicBezTo>
                  <a:cubicBezTo>
                    <a:pt x="3510" y="4271"/>
                    <a:pt x="4535" y="3262"/>
                    <a:pt x="4535" y="2003"/>
                  </a:cubicBezTo>
                  <a:lnTo>
                    <a:pt x="4535" y="1606"/>
                  </a:lnTo>
                  <a:cubicBezTo>
                    <a:pt x="4535" y="1409"/>
                    <a:pt x="4451" y="1222"/>
                    <a:pt x="4303" y="1096"/>
                  </a:cubicBezTo>
                  <a:cubicBezTo>
                    <a:pt x="3941" y="779"/>
                    <a:pt x="3121" y="220"/>
                    <a:pt x="1721" y="5"/>
                  </a:cubicBezTo>
                  <a:cubicBezTo>
                    <a:pt x="1698" y="2"/>
                    <a:pt x="1676" y="0"/>
                    <a:pt x="165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927604" y="1640780"/>
              <a:ext cx="118061" cy="110669"/>
            </a:xfrm>
            <a:custGeom>
              <a:rect b="b" l="l" r="r" t="t"/>
              <a:pathLst>
                <a:path extrusionOk="0" h="4252" w="4536">
                  <a:moveTo>
                    <a:pt x="1657" y="0"/>
                  </a:moveTo>
                  <a:cubicBezTo>
                    <a:pt x="1487" y="0"/>
                    <a:pt x="1327" y="92"/>
                    <a:pt x="1250" y="248"/>
                  </a:cubicBezTo>
                  <a:cubicBezTo>
                    <a:pt x="1207" y="332"/>
                    <a:pt x="1162" y="413"/>
                    <a:pt x="1112" y="490"/>
                  </a:cubicBezTo>
                  <a:cubicBezTo>
                    <a:pt x="873" y="860"/>
                    <a:pt x="560" y="1180"/>
                    <a:pt x="194" y="1426"/>
                  </a:cubicBezTo>
                  <a:cubicBezTo>
                    <a:pt x="75" y="1507"/>
                    <a:pt x="1" y="1648"/>
                    <a:pt x="4" y="1796"/>
                  </a:cubicBezTo>
                  <a:lnTo>
                    <a:pt x="4" y="1926"/>
                  </a:lnTo>
                  <a:cubicBezTo>
                    <a:pt x="4" y="3091"/>
                    <a:pt x="852" y="4111"/>
                    <a:pt x="1996" y="4252"/>
                  </a:cubicBezTo>
                  <a:cubicBezTo>
                    <a:pt x="1587" y="3829"/>
                    <a:pt x="1362" y="3267"/>
                    <a:pt x="1362" y="2682"/>
                  </a:cubicBezTo>
                  <a:lnTo>
                    <a:pt x="1362" y="1257"/>
                  </a:lnTo>
                  <a:cubicBezTo>
                    <a:pt x="1362" y="1025"/>
                    <a:pt x="1538" y="828"/>
                    <a:pt x="1770" y="804"/>
                  </a:cubicBezTo>
                  <a:cubicBezTo>
                    <a:pt x="1808" y="800"/>
                    <a:pt x="1849" y="798"/>
                    <a:pt x="1895" y="798"/>
                  </a:cubicBezTo>
                  <a:cubicBezTo>
                    <a:pt x="2522" y="798"/>
                    <a:pt x="3903" y="1127"/>
                    <a:pt x="4536" y="1550"/>
                  </a:cubicBezTo>
                  <a:cubicBezTo>
                    <a:pt x="4501" y="1490"/>
                    <a:pt x="4360" y="1141"/>
                    <a:pt x="4307" y="1096"/>
                  </a:cubicBezTo>
                  <a:cubicBezTo>
                    <a:pt x="3945" y="779"/>
                    <a:pt x="3129" y="220"/>
                    <a:pt x="1725" y="5"/>
                  </a:cubicBezTo>
                  <a:cubicBezTo>
                    <a:pt x="1702" y="2"/>
                    <a:pt x="1680" y="0"/>
                    <a:pt x="165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886298" y="1801969"/>
              <a:ext cx="41436" cy="56167"/>
            </a:xfrm>
            <a:custGeom>
              <a:rect b="b" l="l" r="r" t="t"/>
              <a:pathLst>
                <a:path extrusionOk="0" h="2158" w="1592">
                  <a:moveTo>
                    <a:pt x="342" y="1"/>
                  </a:moveTo>
                  <a:cubicBezTo>
                    <a:pt x="127" y="173"/>
                    <a:pt x="4" y="434"/>
                    <a:pt x="1" y="705"/>
                  </a:cubicBezTo>
                  <a:lnTo>
                    <a:pt x="1" y="2158"/>
                  </a:lnTo>
                  <a:lnTo>
                    <a:pt x="1591" y="2158"/>
                  </a:lnTo>
                  <a:lnTo>
                    <a:pt x="1591" y="1531"/>
                  </a:lnTo>
                  <a:cubicBezTo>
                    <a:pt x="1591" y="1352"/>
                    <a:pt x="1517" y="1180"/>
                    <a:pt x="1391" y="1049"/>
                  </a:cubicBezTo>
                  <a:lnTo>
                    <a:pt x="34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1045638" y="1801969"/>
              <a:ext cx="41332" cy="56167"/>
            </a:xfrm>
            <a:custGeom>
              <a:rect b="b" l="l" r="r" t="t"/>
              <a:pathLst>
                <a:path extrusionOk="0" h="2158" w="1588">
                  <a:moveTo>
                    <a:pt x="1250" y="1"/>
                  </a:moveTo>
                  <a:lnTo>
                    <a:pt x="202" y="1049"/>
                  </a:lnTo>
                  <a:cubicBezTo>
                    <a:pt x="75" y="1180"/>
                    <a:pt x="1" y="1352"/>
                    <a:pt x="1" y="1531"/>
                  </a:cubicBezTo>
                  <a:lnTo>
                    <a:pt x="1" y="2158"/>
                  </a:lnTo>
                  <a:lnTo>
                    <a:pt x="1588" y="2158"/>
                  </a:lnTo>
                  <a:lnTo>
                    <a:pt x="1588" y="705"/>
                  </a:lnTo>
                  <a:cubicBezTo>
                    <a:pt x="1588" y="434"/>
                    <a:pt x="1465" y="173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1112789" y="1528081"/>
              <a:ext cx="113844" cy="134901"/>
            </a:xfrm>
            <a:custGeom>
              <a:rect b="b" l="l" r="r" t="t"/>
              <a:pathLst>
                <a:path extrusionOk="0" h="5183" w="4374">
                  <a:moveTo>
                    <a:pt x="2185" y="422"/>
                  </a:moveTo>
                  <a:cubicBezTo>
                    <a:pt x="2970" y="422"/>
                    <a:pt x="3638" y="989"/>
                    <a:pt x="3765" y="1763"/>
                  </a:cubicBezTo>
                  <a:cubicBezTo>
                    <a:pt x="3891" y="2540"/>
                    <a:pt x="3438" y="3290"/>
                    <a:pt x="2695" y="3543"/>
                  </a:cubicBezTo>
                  <a:lnTo>
                    <a:pt x="3068" y="2076"/>
                  </a:lnTo>
                  <a:cubicBezTo>
                    <a:pt x="3110" y="1960"/>
                    <a:pt x="3044" y="1830"/>
                    <a:pt x="2924" y="1798"/>
                  </a:cubicBezTo>
                  <a:cubicBezTo>
                    <a:pt x="2906" y="1793"/>
                    <a:pt x="2888" y="1791"/>
                    <a:pt x="2870" y="1791"/>
                  </a:cubicBezTo>
                  <a:cubicBezTo>
                    <a:pt x="2767" y="1791"/>
                    <a:pt x="2675" y="1866"/>
                    <a:pt x="2660" y="1971"/>
                  </a:cubicBezTo>
                  <a:lnTo>
                    <a:pt x="2642" y="2037"/>
                  </a:lnTo>
                  <a:lnTo>
                    <a:pt x="1728" y="2037"/>
                  </a:lnTo>
                  <a:lnTo>
                    <a:pt x="1710" y="1971"/>
                  </a:lnTo>
                  <a:cubicBezTo>
                    <a:pt x="1681" y="1859"/>
                    <a:pt x="1596" y="1810"/>
                    <a:pt x="1510" y="1810"/>
                  </a:cubicBezTo>
                  <a:cubicBezTo>
                    <a:pt x="1384" y="1810"/>
                    <a:pt x="1257" y="1913"/>
                    <a:pt x="1298" y="2076"/>
                  </a:cubicBezTo>
                  <a:lnTo>
                    <a:pt x="1671" y="3543"/>
                  </a:lnTo>
                  <a:cubicBezTo>
                    <a:pt x="925" y="3290"/>
                    <a:pt x="475" y="2540"/>
                    <a:pt x="602" y="1763"/>
                  </a:cubicBezTo>
                  <a:cubicBezTo>
                    <a:pt x="728" y="989"/>
                    <a:pt x="1397" y="422"/>
                    <a:pt x="2181" y="422"/>
                  </a:cubicBezTo>
                  <a:close/>
                  <a:moveTo>
                    <a:pt x="2533" y="2463"/>
                  </a:moveTo>
                  <a:lnTo>
                    <a:pt x="2238" y="3628"/>
                  </a:lnTo>
                  <a:lnTo>
                    <a:pt x="2132" y="3628"/>
                  </a:lnTo>
                  <a:lnTo>
                    <a:pt x="1833" y="2463"/>
                  </a:lnTo>
                  <a:close/>
                  <a:moveTo>
                    <a:pt x="2649" y="3994"/>
                  </a:moveTo>
                  <a:lnTo>
                    <a:pt x="2653" y="4518"/>
                  </a:lnTo>
                  <a:cubicBezTo>
                    <a:pt x="2653" y="4525"/>
                    <a:pt x="2646" y="4532"/>
                    <a:pt x="2635" y="4532"/>
                  </a:cubicBezTo>
                  <a:lnTo>
                    <a:pt x="1731" y="4532"/>
                  </a:lnTo>
                  <a:cubicBezTo>
                    <a:pt x="1721" y="4532"/>
                    <a:pt x="1717" y="4525"/>
                    <a:pt x="1717" y="4518"/>
                  </a:cubicBezTo>
                  <a:lnTo>
                    <a:pt x="1717" y="3994"/>
                  </a:lnTo>
                  <a:cubicBezTo>
                    <a:pt x="1870" y="4031"/>
                    <a:pt x="2027" y="4049"/>
                    <a:pt x="2183" y="4049"/>
                  </a:cubicBezTo>
                  <a:cubicBezTo>
                    <a:pt x="2340" y="4049"/>
                    <a:pt x="2496" y="4031"/>
                    <a:pt x="2649" y="3994"/>
                  </a:cubicBezTo>
                  <a:close/>
                  <a:moveTo>
                    <a:pt x="2185" y="0"/>
                  </a:moveTo>
                  <a:cubicBezTo>
                    <a:pt x="1242" y="0"/>
                    <a:pt x="426" y="648"/>
                    <a:pt x="211" y="1566"/>
                  </a:cubicBezTo>
                  <a:cubicBezTo>
                    <a:pt x="0" y="2484"/>
                    <a:pt x="447" y="3427"/>
                    <a:pt x="1295" y="3842"/>
                  </a:cubicBezTo>
                  <a:lnTo>
                    <a:pt x="1291" y="3842"/>
                  </a:lnTo>
                  <a:lnTo>
                    <a:pt x="1291" y="4518"/>
                  </a:lnTo>
                  <a:cubicBezTo>
                    <a:pt x="1291" y="4761"/>
                    <a:pt x="1488" y="4958"/>
                    <a:pt x="1731" y="4958"/>
                  </a:cubicBezTo>
                  <a:lnTo>
                    <a:pt x="1974" y="4958"/>
                  </a:lnTo>
                  <a:lnTo>
                    <a:pt x="1974" y="4972"/>
                  </a:lnTo>
                  <a:cubicBezTo>
                    <a:pt x="1974" y="5088"/>
                    <a:pt x="2069" y="5183"/>
                    <a:pt x="2185" y="5183"/>
                  </a:cubicBezTo>
                  <a:cubicBezTo>
                    <a:pt x="2301" y="5183"/>
                    <a:pt x="2396" y="5088"/>
                    <a:pt x="2396" y="4972"/>
                  </a:cubicBezTo>
                  <a:lnTo>
                    <a:pt x="2396" y="4958"/>
                  </a:lnTo>
                  <a:lnTo>
                    <a:pt x="2639" y="4958"/>
                  </a:lnTo>
                  <a:cubicBezTo>
                    <a:pt x="2882" y="4958"/>
                    <a:pt x="3079" y="4761"/>
                    <a:pt x="3079" y="4518"/>
                  </a:cubicBezTo>
                  <a:lnTo>
                    <a:pt x="3079" y="3842"/>
                  </a:lnTo>
                  <a:cubicBezTo>
                    <a:pt x="3923" y="3427"/>
                    <a:pt x="4373" y="2484"/>
                    <a:pt x="4159" y="1566"/>
                  </a:cubicBezTo>
                  <a:cubicBezTo>
                    <a:pt x="3944" y="648"/>
                    <a:pt x="3128" y="0"/>
                    <a:pt x="21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880806" y="1545754"/>
              <a:ext cx="211760" cy="317978"/>
            </a:xfrm>
            <a:custGeom>
              <a:rect b="b" l="l" r="r" t="t"/>
              <a:pathLst>
                <a:path extrusionOk="0" h="12217" w="8136">
                  <a:moveTo>
                    <a:pt x="4068" y="422"/>
                  </a:moveTo>
                  <a:cubicBezTo>
                    <a:pt x="4701" y="422"/>
                    <a:pt x="5215" y="834"/>
                    <a:pt x="5215" y="1344"/>
                  </a:cubicBezTo>
                  <a:lnTo>
                    <a:pt x="5215" y="1348"/>
                  </a:lnTo>
                  <a:cubicBezTo>
                    <a:pt x="4846" y="1204"/>
                    <a:pt x="4456" y="1131"/>
                    <a:pt x="4067" y="1131"/>
                  </a:cubicBezTo>
                  <a:cubicBezTo>
                    <a:pt x="3678" y="1131"/>
                    <a:pt x="3289" y="1204"/>
                    <a:pt x="2921" y="1348"/>
                  </a:cubicBezTo>
                  <a:cubicBezTo>
                    <a:pt x="2921" y="1348"/>
                    <a:pt x="2918" y="1344"/>
                    <a:pt x="2918" y="1344"/>
                  </a:cubicBezTo>
                  <a:cubicBezTo>
                    <a:pt x="2918" y="838"/>
                    <a:pt x="3435" y="422"/>
                    <a:pt x="4068" y="422"/>
                  </a:cubicBezTo>
                  <a:close/>
                  <a:moveTo>
                    <a:pt x="4068" y="1555"/>
                  </a:moveTo>
                  <a:cubicBezTo>
                    <a:pt x="6067" y="1555"/>
                    <a:pt x="7393" y="3631"/>
                    <a:pt x="6549" y="5447"/>
                  </a:cubicBezTo>
                  <a:lnTo>
                    <a:pt x="6549" y="5253"/>
                  </a:lnTo>
                  <a:cubicBezTo>
                    <a:pt x="6549" y="5000"/>
                    <a:pt x="6440" y="4754"/>
                    <a:pt x="6246" y="4585"/>
                  </a:cubicBezTo>
                  <a:cubicBezTo>
                    <a:pt x="5820" y="4215"/>
                    <a:pt x="4856" y="3568"/>
                    <a:pt x="3181" y="3403"/>
                  </a:cubicBezTo>
                  <a:cubicBezTo>
                    <a:pt x="3171" y="3401"/>
                    <a:pt x="3161" y="3401"/>
                    <a:pt x="3152" y="3401"/>
                  </a:cubicBezTo>
                  <a:cubicBezTo>
                    <a:pt x="2897" y="3401"/>
                    <a:pt x="2868" y="3794"/>
                    <a:pt x="3139" y="3825"/>
                  </a:cubicBezTo>
                  <a:cubicBezTo>
                    <a:pt x="4694" y="3980"/>
                    <a:pt x="5577" y="4567"/>
                    <a:pt x="5965" y="4905"/>
                  </a:cubicBezTo>
                  <a:cubicBezTo>
                    <a:pt x="6067" y="4993"/>
                    <a:pt x="6123" y="5123"/>
                    <a:pt x="6123" y="5253"/>
                  </a:cubicBezTo>
                  <a:lnTo>
                    <a:pt x="6123" y="5651"/>
                  </a:lnTo>
                  <a:cubicBezTo>
                    <a:pt x="6123" y="6787"/>
                    <a:pt x="5201" y="7706"/>
                    <a:pt x="4065" y="7706"/>
                  </a:cubicBezTo>
                  <a:cubicBezTo>
                    <a:pt x="2932" y="7706"/>
                    <a:pt x="2010" y="6787"/>
                    <a:pt x="2010" y="5651"/>
                  </a:cubicBezTo>
                  <a:lnTo>
                    <a:pt x="2010" y="5651"/>
                  </a:lnTo>
                  <a:lnTo>
                    <a:pt x="2013" y="5654"/>
                  </a:lnTo>
                  <a:lnTo>
                    <a:pt x="2013" y="5478"/>
                  </a:lnTo>
                  <a:cubicBezTo>
                    <a:pt x="2013" y="5394"/>
                    <a:pt x="2059" y="5317"/>
                    <a:pt x="2133" y="5278"/>
                  </a:cubicBezTo>
                  <a:cubicBezTo>
                    <a:pt x="2397" y="5123"/>
                    <a:pt x="2749" y="4842"/>
                    <a:pt x="2907" y="4360"/>
                  </a:cubicBezTo>
                  <a:cubicBezTo>
                    <a:pt x="2964" y="4194"/>
                    <a:pt x="2831" y="4080"/>
                    <a:pt x="2700" y="4080"/>
                  </a:cubicBezTo>
                  <a:cubicBezTo>
                    <a:pt x="2619" y="4080"/>
                    <a:pt x="2539" y="4124"/>
                    <a:pt x="2506" y="4226"/>
                  </a:cubicBezTo>
                  <a:cubicBezTo>
                    <a:pt x="2390" y="4578"/>
                    <a:pt x="2122" y="4792"/>
                    <a:pt x="1922" y="4908"/>
                  </a:cubicBezTo>
                  <a:cubicBezTo>
                    <a:pt x="1725" y="5021"/>
                    <a:pt x="1602" y="5225"/>
                    <a:pt x="1591" y="5450"/>
                  </a:cubicBezTo>
                  <a:cubicBezTo>
                    <a:pt x="743" y="3635"/>
                    <a:pt x="2066" y="1555"/>
                    <a:pt x="4068" y="1555"/>
                  </a:cubicBezTo>
                  <a:close/>
                  <a:moveTo>
                    <a:pt x="4986" y="7955"/>
                  </a:moveTo>
                  <a:lnTo>
                    <a:pt x="4986" y="8462"/>
                  </a:lnTo>
                  <a:cubicBezTo>
                    <a:pt x="4986" y="8726"/>
                    <a:pt x="5141" y="8965"/>
                    <a:pt x="5384" y="9071"/>
                  </a:cubicBezTo>
                  <a:lnTo>
                    <a:pt x="5690" y="9208"/>
                  </a:lnTo>
                  <a:cubicBezTo>
                    <a:pt x="5380" y="9820"/>
                    <a:pt x="4754" y="10204"/>
                    <a:pt x="4068" y="10204"/>
                  </a:cubicBezTo>
                  <a:cubicBezTo>
                    <a:pt x="3382" y="10204"/>
                    <a:pt x="2752" y="9820"/>
                    <a:pt x="2439" y="9212"/>
                  </a:cubicBezTo>
                  <a:lnTo>
                    <a:pt x="2749" y="9074"/>
                  </a:lnTo>
                  <a:cubicBezTo>
                    <a:pt x="2988" y="8969"/>
                    <a:pt x="3143" y="8730"/>
                    <a:pt x="3143" y="8466"/>
                  </a:cubicBezTo>
                  <a:lnTo>
                    <a:pt x="3143" y="7955"/>
                  </a:lnTo>
                  <a:cubicBezTo>
                    <a:pt x="3440" y="8073"/>
                    <a:pt x="3753" y="8132"/>
                    <a:pt x="4066" y="8132"/>
                  </a:cubicBezTo>
                  <a:cubicBezTo>
                    <a:pt x="4379" y="8132"/>
                    <a:pt x="4691" y="8073"/>
                    <a:pt x="4986" y="7955"/>
                  </a:cubicBezTo>
                  <a:close/>
                  <a:moveTo>
                    <a:pt x="4068" y="0"/>
                  </a:moveTo>
                  <a:cubicBezTo>
                    <a:pt x="3199" y="0"/>
                    <a:pt x="2495" y="602"/>
                    <a:pt x="2495" y="1344"/>
                  </a:cubicBezTo>
                  <a:cubicBezTo>
                    <a:pt x="2495" y="1411"/>
                    <a:pt x="2502" y="1478"/>
                    <a:pt x="2513" y="1541"/>
                  </a:cubicBezTo>
                  <a:cubicBezTo>
                    <a:pt x="764" y="2530"/>
                    <a:pt x="370" y="4877"/>
                    <a:pt x="1697" y="6379"/>
                  </a:cubicBezTo>
                  <a:cubicBezTo>
                    <a:pt x="1869" y="6939"/>
                    <a:pt x="2231" y="7417"/>
                    <a:pt x="2724" y="7734"/>
                  </a:cubicBezTo>
                  <a:lnTo>
                    <a:pt x="2724" y="8462"/>
                  </a:lnTo>
                  <a:cubicBezTo>
                    <a:pt x="2720" y="8557"/>
                    <a:pt x="2664" y="8645"/>
                    <a:pt x="2580" y="8680"/>
                  </a:cubicBezTo>
                  <a:lnTo>
                    <a:pt x="669" y="9528"/>
                  </a:lnTo>
                  <a:cubicBezTo>
                    <a:pt x="261" y="9708"/>
                    <a:pt x="1" y="10109"/>
                    <a:pt x="1" y="10552"/>
                  </a:cubicBezTo>
                  <a:lnTo>
                    <a:pt x="1" y="12002"/>
                  </a:lnTo>
                  <a:cubicBezTo>
                    <a:pt x="1" y="12121"/>
                    <a:pt x="96" y="12216"/>
                    <a:pt x="212" y="12216"/>
                  </a:cubicBezTo>
                  <a:cubicBezTo>
                    <a:pt x="331" y="12216"/>
                    <a:pt x="426" y="12121"/>
                    <a:pt x="426" y="12002"/>
                  </a:cubicBezTo>
                  <a:lnTo>
                    <a:pt x="426" y="10552"/>
                  </a:lnTo>
                  <a:cubicBezTo>
                    <a:pt x="426" y="10274"/>
                    <a:pt x="588" y="10028"/>
                    <a:pt x="842" y="9915"/>
                  </a:cubicBezTo>
                  <a:lnTo>
                    <a:pt x="2055" y="9380"/>
                  </a:lnTo>
                  <a:cubicBezTo>
                    <a:pt x="2435" y="10144"/>
                    <a:pt x="3217" y="10626"/>
                    <a:pt x="4072" y="10626"/>
                  </a:cubicBezTo>
                  <a:cubicBezTo>
                    <a:pt x="4923" y="10626"/>
                    <a:pt x="5704" y="10144"/>
                    <a:pt x="6084" y="9380"/>
                  </a:cubicBezTo>
                  <a:lnTo>
                    <a:pt x="7298" y="9915"/>
                  </a:lnTo>
                  <a:cubicBezTo>
                    <a:pt x="7551" y="10028"/>
                    <a:pt x="7713" y="10278"/>
                    <a:pt x="7713" y="10552"/>
                  </a:cubicBezTo>
                  <a:lnTo>
                    <a:pt x="7713" y="12002"/>
                  </a:lnTo>
                  <a:cubicBezTo>
                    <a:pt x="7713" y="12121"/>
                    <a:pt x="7808" y="12216"/>
                    <a:pt x="7924" y="12216"/>
                  </a:cubicBezTo>
                  <a:cubicBezTo>
                    <a:pt x="8040" y="12216"/>
                    <a:pt x="8135" y="12121"/>
                    <a:pt x="8135" y="12002"/>
                  </a:cubicBezTo>
                  <a:lnTo>
                    <a:pt x="8135" y="10552"/>
                  </a:lnTo>
                  <a:cubicBezTo>
                    <a:pt x="8135" y="10109"/>
                    <a:pt x="7875" y="9708"/>
                    <a:pt x="7467" y="9528"/>
                  </a:cubicBezTo>
                  <a:lnTo>
                    <a:pt x="5556" y="8684"/>
                  </a:lnTo>
                  <a:cubicBezTo>
                    <a:pt x="5468" y="8645"/>
                    <a:pt x="5412" y="8561"/>
                    <a:pt x="5412" y="8466"/>
                  </a:cubicBezTo>
                  <a:lnTo>
                    <a:pt x="5412" y="7734"/>
                  </a:lnTo>
                  <a:cubicBezTo>
                    <a:pt x="5901" y="7417"/>
                    <a:pt x="6264" y="6939"/>
                    <a:pt x="6440" y="6383"/>
                  </a:cubicBezTo>
                  <a:cubicBezTo>
                    <a:pt x="7766" y="4877"/>
                    <a:pt x="7368" y="2530"/>
                    <a:pt x="5623" y="1545"/>
                  </a:cubicBezTo>
                  <a:cubicBezTo>
                    <a:pt x="5634" y="1478"/>
                    <a:pt x="5641" y="1411"/>
                    <a:pt x="5641" y="1344"/>
                  </a:cubicBezTo>
                  <a:cubicBezTo>
                    <a:pt x="5641" y="605"/>
                    <a:pt x="4937" y="0"/>
                    <a:pt x="406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3"/>
            <p:cNvSpPr/>
            <p:nvPr/>
          </p:nvSpPr>
          <p:spPr>
            <a:xfrm>
              <a:off x="922112" y="1828985"/>
              <a:ext cx="11114" cy="34643"/>
            </a:xfrm>
            <a:custGeom>
              <a:rect b="b" l="l" r="r" t="t"/>
              <a:pathLst>
                <a:path extrusionOk="0" h="1331" w="427">
                  <a:moveTo>
                    <a:pt x="215" y="1"/>
                  </a:moveTo>
                  <a:cubicBezTo>
                    <a:pt x="96" y="1"/>
                    <a:pt x="1" y="96"/>
                    <a:pt x="4" y="212"/>
                  </a:cubicBezTo>
                  <a:lnTo>
                    <a:pt x="4" y="1120"/>
                  </a:lnTo>
                  <a:cubicBezTo>
                    <a:pt x="4" y="1236"/>
                    <a:pt x="99" y="1331"/>
                    <a:pt x="215" y="1331"/>
                  </a:cubicBezTo>
                  <a:cubicBezTo>
                    <a:pt x="331" y="1331"/>
                    <a:pt x="426" y="1236"/>
                    <a:pt x="426" y="1120"/>
                  </a:cubicBezTo>
                  <a:lnTo>
                    <a:pt x="426" y="212"/>
                  </a:lnTo>
                  <a:cubicBezTo>
                    <a:pt x="426" y="96"/>
                    <a:pt x="331" y="1"/>
                    <a:pt x="21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>
              <a:off x="1040147" y="1828985"/>
              <a:ext cx="11114" cy="34643"/>
            </a:xfrm>
            <a:custGeom>
              <a:rect b="b" l="l" r="r" t="t"/>
              <a:pathLst>
                <a:path extrusionOk="0" h="1331" w="427">
                  <a:moveTo>
                    <a:pt x="212" y="1"/>
                  </a:moveTo>
                  <a:cubicBezTo>
                    <a:pt x="96" y="1"/>
                    <a:pt x="1" y="96"/>
                    <a:pt x="1" y="212"/>
                  </a:cubicBezTo>
                  <a:lnTo>
                    <a:pt x="1" y="1120"/>
                  </a:lnTo>
                  <a:cubicBezTo>
                    <a:pt x="1" y="1236"/>
                    <a:pt x="96" y="1331"/>
                    <a:pt x="212" y="1331"/>
                  </a:cubicBezTo>
                  <a:cubicBezTo>
                    <a:pt x="332" y="1331"/>
                    <a:pt x="427" y="1236"/>
                    <a:pt x="427" y="1120"/>
                  </a:cubicBezTo>
                  <a:lnTo>
                    <a:pt x="427" y="212"/>
                  </a:lnTo>
                  <a:cubicBezTo>
                    <a:pt x="427" y="96"/>
                    <a:pt x="332" y="1"/>
                    <a:pt x="21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>
              <a:off x="1081452" y="1545754"/>
              <a:ext cx="176310" cy="183858"/>
            </a:xfrm>
            <a:custGeom>
              <a:rect b="b" l="l" r="r" t="t"/>
              <a:pathLst>
                <a:path extrusionOk="0" h="7064" w="6774">
                  <a:moveTo>
                    <a:pt x="894" y="0"/>
                  </a:moveTo>
                  <a:cubicBezTo>
                    <a:pt x="402" y="0"/>
                    <a:pt x="1" y="398"/>
                    <a:pt x="1" y="890"/>
                  </a:cubicBezTo>
                  <a:lnTo>
                    <a:pt x="1" y="4518"/>
                  </a:lnTo>
                  <a:cubicBezTo>
                    <a:pt x="1" y="5011"/>
                    <a:pt x="402" y="5408"/>
                    <a:pt x="894" y="5412"/>
                  </a:cubicBezTo>
                  <a:lnTo>
                    <a:pt x="1303" y="5412"/>
                  </a:lnTo>
                  <a:lnTo>
                    <a:pt x="989" y="6657"/>
                  </a:lnTo>
                  <a:cubicBezTo>
                    <a:pt x="934" y="6879"/>
                    <a:pt x="1109" y="7064"/>
                    <a:pt x="1304" y="7064"/>
                  </a:cubicBezTo>
                  <a:cubicBezTo>
                    <a:pt x="1368" y="7064"/>
                    <a:pt x="1435" y="7044"/>
                    <a:pt x="1496" y="6998"/>
                  </a:cubicBezTo>
                  <a:lnTo>
                    <a:pt x="3685" y="5412"/>
                  </a:lnTo>
                  <a:lnTo>
                    <a:pt x="5884" y="5412"/>
                  </a:lnTo>
                  <a:cubicBezTo>
                    <a:pt x="6376" y="5408"/>
                    <a:pt x="6774" y="5011"/>
                    <a:pt x="6774" y="4518"/>
                  </a:cubicBezTo>
                  <a:lnTo>
                    <a:pt x="6774" y="890"/>
                  </a:lnTo>
                  <a:cubicBezTo>
                    <a:pt x="6774" y="398"/>
                    <a:pt x="6373" y="0"/>
                    <a:pt x="5880" y="0"/>
                  </a:cubicBezTo>
                  <a:cubicBezTo>
                    <a:pt x="5599" y="0"/>
                    <a:pt x="5599" y="426"/>
                    <a:pt x="5880" y="426"/>
                  </a:cubicBezTo>
                  <a:cubicBezTo>
                    <a:pt x="6140" y="426"/>
                    <a:pt x="6348" y="634"/>
                    <a:pt x="6348" y="894"/>
                  </a:cubicBezTo>
                  <a:lnTo>
                    <a:pt x="6348" y="4521"/>
                  </a:lnTo>
                  <a:cubicBezTo>
                    <a:pt x="6348" y="4778"/>
                    <a:pt x="6140" y="4989"/>
                    <a:pt x="5880" y="4989"/>
                  </a:cubicBezTo>
                  <a:lnTo>
                    <a:pt x="3614" y="4989"/>
                  </a:lnTo>
                  <a:cubicBezTo>
                    <a:pt x="3568" y="4989"/>
                    <a:pt x="3526" y="5003"/>
                    <a:pt x="3491" y="5028"/>
                  </a:cubicBezTo>
                  <a:lnTo>
                    <a:pt x="1468" y="6499"/>
                  </a:lnTo>
                  <a:lnTo>
                    <a:pt x="1468" y="6499"/>
                  </a:lnTo>
                  <a:lnTo>
                    <a:pt x="1778" y="5253"/>
                  </a:lnTo>
                  <a:cubicBezTo>
                    <a:pt x="1812" y="5118"/>
                    <a:pt x="1713" y="4989"/>
                    <a:pt x="1579" y="4989"/>
                  </a:cubicBezTo>
                  <a:cubicBezTo>
                    <a:pt x="1577" y="4989"/>
                    <a:pt x="1575" y="4989"/>
                    <a:pt x="1573" y="4989"/>
                  </a:cubicBezTo>
                  <a:lnTo>
                    <a:pt x="894" y="4989"/>
                  </a:lnTo>
                  <a:cubicBezTo>
                    <a:pt x="634" y="4986"/>
                    <a:pt x="426" y="4778"/>
                    <a:pt x="426" y="4521"/>
                  </a:cubicBezTo>
                  <a:lnTo>
                    <a:pt x="426" y="890"/>
                  </a:lnTo>
                  <a:cubicBezTo>
                    <a:pt x="426" y="634"/>
                    <a:pt x="634" y="422"/>
                    <a:pt x="894" y="422"/>
                  </a:cubicBezTo>
                  <a:cubicBezTo>
                    <a:pt x="1011" y="422"/>
                    <a:pt x="1106" y="327"/>
                    <a:pt x="1106" y="211"/>
                  </a:cubicBezTo>
                  <a:cubicBezTo>
                    <a:pt x="1106" y="95"/>
                    <a:pt x="1011" y="0"/>
                    <a:pt x="89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874" name="Google Shape;874;p53"/>
          <p:cNvGraphicFramePr/>
          <p:nvPr/>
        </p:nvGraphicFramePr>
        <p:xfrm>
          <a:off x="1022575" y="329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{90C33759-D3B4-4A14-80F6-682298361C04}</a:tableStyleId>
              </a:tblPr>
              <a:tblGrid>
                <a:gridCol w="1110450"/>
                <a:gridCol w="1110450"/>
                <a:gridCol w="1110450"/>
              </a:tblGrid>
              <a:tr h="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</a:t>
                      </a: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2540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R^2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5" name="Google Shape;875;p53"/>
          <p:cNvGraphicFramePr/>
          <p:nvPr/>
        </p:nvGraphicFramePr>
        <p:xfrm>
          <a:off x="5026600" y="329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{90C33759-D3B4-4A14-80F6-682298361C04}</a:tableStyleId>
              </a:tblPr>
              <a:tblGrid>
                <a:gridCol w="1110450"/>
                <a:gridCol w="1110450"/>
                <a:gridCol w="1110450"/>
              </a:tblGrid>
              <a:tr h="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93.6%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89.5%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7"/>
          <p:cNvGrpSpPr/>
          <p:nvPr/>
        </p:nvGrpSpPr>
        <p:grpSpPr>
          <a:xfrm>
            <a:off x="1884692" y="3107505"/>
            <a:ext cx="928686" cy="914684"/>
            <a:chOff x="4003850" y="1592525"/>
            <a:chExt cx="371400" cy="371400"/>
          </a:xfrm>
        </p:grpSpPr>
        <p:sp>
          <p:nvSpPr>
            <p:cNvPr id="239" name="Google Shape;239;p27"/>
            <p:cNvSpPr/>
            <p:nvPr/>
          </p:nvSpPr>
          <p:spPr>
            <a:xfrm>
              <a:off x="4136050" y="1592525"/>
              <a:ext cx="101350" cy="371400"/>
            </a:xfrm>
            <a:custGeom>
              <a:rect b="b" l="l" r="r" t="t"/>
              <a:pathLst>
                <a:path extrusionOk="0" h="14856" w="4054">
                  <a:moveTo>
                    <a:pt x="2028" y="306"/>
                  </a:moveTo>
                  <a:cubicBezTo>
                    <a:pt x="2840" y="306"/>
                    <a:pt x="3749" y="3232"/>
                    <a:pt x="3750" y="7428"/>
                  </a:cubicBezTo>
                  <a:cubicBezTo>
                    <a:pt x="3750" y="11625"/>
                    <a:pt x="2842" y="14551"/>
                    <a:pt x="2028" y="14551"/>
                  </a:cubicBezTo>
                  <a:cubicBezTo>
                    <a:pt x="1212" y="14551"/>
                    <a:pt x="306" y="11625"/>
                    <a:pt x="306" y="7428"/>
                  </a:cubicBezTo>
                  <a:cubicBezTo>
                    <a:pt x="306" y="3232"/>
                    <a:pt x="1212" y="306"/>
                    <a:pt x="2028" y="306"/>
                  </a:cubicBezTo>
                  <a:close/>
                  <a:moveTo>
                    <a:pt x="2028" y="1"/>
                  </a:moveTo>
                  <a:cubicBezTo>
                    <a:pt x="712" y="1"/>
                    <a:pt x="1" y="3828"/>
                    <a:pt x="1" y="7428"/>
                  </a:cubicBezTo>
                  <a:cubicBezTo>
                    <a:pt x="1" y="11029"/>
                    <a:pt x="712" y="14856"/>
                    <a:pt x="2028" y="14856"/>
                  </a:cubicBezTo>
                  <a:cubicBezTo>
                    <a:pt x="3342" y="14856"/>
                    <a:pt x="4053" y="11029"/>
                    <a:pt x="4053" y="7428"/>
                  </a:cubicBezTo>
                  <a:cubicBezTo>
                    <a:pt x="4053" y="3828"/>
                    <a:pt x="3342" y="1"/>
                    <a:pt x="2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4003850" y="1727400"/>
              <a:ext cx="371400" cy="101300"/>
            </a:xfrm>
            <a:custGeom>
              <a:rect b="b" l="l" r="r" t="t"/>
              <a:pathLst>
                <a:path extrusionOk="0" h="4052" w="14856">
                  <a:moveTo>
                    <a:pt x="7428" y="304"/>
                  </a:moveTo>
                  <a:cubicBezTo>
                    <a:pt x="11624" y="304"/>
                    <a:pt x="14550" y="1211"/>
                    <a:pt x="14550" y="2026"/>
                  </a:cubicBezTo>
                  <a:cubicBezTo>
                    <a:pt x="14550" y="2841"/>
                    <a:pt x="11624" y="3748"/>
                    <a:pt x="7428" y="3748"/>
                  </a:cubicBezTo>
                  <a:cubicBezTo>
                    <a:pt x="3230" y="3748"/>
                    <a:pt x="305" y="2841"/>
                    <a:pt x="305" y="2026"/>
                  </a:cubicBezTo>
                  <a:cubicBezTo>
                    <a:pt x="305" y="1211"/>
                    <a:pt x="3230" y="304"/>
                    <a:pt x="7428" y="304"/>
                  </a:cubicBezTo>
                  <a:close/>
                  <a:moveTo>
                    <a:pt x="7428" y="1"/>
                  </a:moveTo>
                  <a:cubicBezTo>
                    <a:pt x="3826" y="1"/>
                    <a:pt x="0" y="710"/>
                    <a:pt x="0" y="2026"/>
                  </a:cubicBezTo>
                  <a:cubicBezTo>
                    <a:pt x="0" y="3342"/>
                    <a:pt x="3826" y="4051"/>
                    <a:pt x="7428" y="4051"/>
                  </a:cubicBezTo>
                  <a:cubicBezTo>
                    <a:pt x="11028" y="4051"/>
                    <a:pt x="14855" y="3342"/>
                    <a:pt x="14855" y="2026"/>
                  </a:cubicBezTo>
                  <a:cubicBezTo>
                    <a:pt x="14855" y="710"/>
                    <a:pt x="11028" y="1"/>
                    <a:pt x="74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4031675" y="1640975"/>
              <a:ext cx="298925" cy="273450"/>
            </a:xfrm>
            <a:custGeom>
              <a:rect b="b" l="l" r="r" t="t"/>
              <a:pathLst>
                <a:path extrusionOk="0" h="10938" w="11957">
                  <a:moveTo>
                    <a:pt x="10835" y="306"/>
                  </a:moveTo>
                  <a:cubicBezTo>
                    <a:pt x="11004" y="306"/>
                    <a:pt x="11137" y="347"/>
                    <a:pt x="11219" y="428"/>
                  </a:cubicBezTo>
                  <a:cubicBezTo>
                    <a:pt x="11512" y="721"/>
                    <a:pt x="11290" y="1566"/>
                    <a:pt x="10628" y="2688"/>
                  </a:cubicBezTo>
                  <a:cubicBezTo>
                    <a:pt x="9914" y="3901"/>
                    <a:pt x="8767" y="5320"/>
                    <a:pt x="7402" y="6684"/>
                  </a:cubicBezTo>
                  <a:cubicBezTo>
                    <a:pt x="4867" y="9220"/>
                    <a:pt x="2520" y="10629"/>
                    <a:pt x="1531" y="10629"/>
                  </a:cubicBezTo>
                  <a:cubicBezTo>
                    <a:pt x="1362" y="10629"/>
                    <a:pt x="1232" y="10588"/>
                    <a:pt x="1148" y="10504"/>
                  </a:cubicBezTo>
                  <a:cubicBezTo>
                    <a:pt x="573" y="9928"/>
                    <a:pt x="2000" y="7218"/>
                    <a:pt x="4968" y="4249"/>
                  </a:cubicBezTo>
                  <a:cubicBezTo>
                    <a:pt x="6331" y="2885"/>
                    <a:pt x="7751" y="1741"/>
                    <a:pt x="8963" y="1024"/>
                  </a:cubicBezTo>
                  <a:cubicBezTo>
                    <a:pt x="9761" y="553"/>
                    <a:pt x="10417" y="306"/>
                    <a:pt x="10835" y="306"/>
                  </a:cubicBezTo>
                  <a:close/>
                  <a:moveTo>
                    <a:pt x="10826" y="0"/>
                  </a:moveTo>
                  <a:cubicBezTo>
                    <a:pt x="9496" y="0"/>
                    <a:pt x="6889" y="1897"/>
                    <a:pt x="4750" y="4038"/>
                  </a:cubicBezTo>
                  <a:cubicBezTo>
                    <a:pt x="2204" y="6583"/>
                    <a:pt x="0" y="9790"/>
                    <a:pt x="930" y="10722"/>
                  </a:cubicBezTo>
                  <a:cubicBezTo>
                    <a:pt x="1079" y="10870"/>
                    <a:pt x="1287" y="10938"/>
                    <a:pt x="1540" y="10938"/>
                  </a:cubicBezTo>
                  <a:cubicBezTo>
                    <a:pt x="2870" y="10938"/>
                    <a:pt x="5477" y="9039"/>
                    <a:pt x="7614" y="6902"/>
                  </a:cubicBezTo>
                  <a:cubicBezTo>
                    <a:pt x="8998" y="5520"/>
                    <a:pt x="10159" y="4079"/>
                    <a:pt x="10888" y="2847"/>
                  </a:cubicBezTo>
                  <a:cubicBezTo>
                    <a:pt x="11425" y="1936"/>
                    <a:pt x="11957" y="740"/>
                    <a:pt x="11434" y="218"/>
                  </a:cubicBezTo>
                  <a:cubicBezTo>
                    <a:pt x="11286" y="69"/>
                    <a:pt x="11079" y="0"/>
                    <a:pt x="10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4033800" y="1642750"/>
              <a:ext cx="309200" cy="273500"/>
            </a:xfrm>
            <a:custGeom>
              <a:rect b="b" l="l" r="r" t="t"/>
              <a:pathLst>
                <a:path extrusionOk="0" h="10940" w="12368">
                  <a:moveTo>
                    <a:pt x="1533" y="309"/>
                  </a:moveTo>
                  <a:cubicBezTo>
                    <a:pt x="2522" y="309"/>
                    <a:pt x="4868" y="1719"/>
                    <a:pt x="7401" y="4252"/>
                  </a:cubicBezTo>
                  <a:cubicBezTo>
                    <a:pt x="10369" y="7221"/>
                    <a:pt x="11797" y="9931"/>
                    <a:pt x="11221" y="10506"/>
                  </a:cubicBezTo>
                  <a:cubicBezTo>
                    <a:pt x="11136" y="10591"/>
                    <a:pt x="11006" y="10632"/>
                    <a:pt x="10836" y="10632"/>
                  </a:cubicBezTo>
                  <a:cubicBezTo>
                    <a:pt x="10417" y="10632"/>
                    <a:pt x="9760" y="10383"/>
                    <a:pt x="8962" y="9912"/>
                  </a:cubicBezTo>
                  <a:cubicBezTo>
                    <a:pt x="7752" y="9198"/>
                    <a:pt x="6333" y="8053"/>
                    <a:pt x="4967" y="6687"/>
                  </a:cubicBezTo>
                  <a:cubicBezTo>
                    <a:pt x="1999" y="3719"/>
                    <a:pt x="572" y="1009"/>
                    <a:pt x="1147" y="434"/>
                  </a:cubicBezTo>
                  <a:cubicBezTo>
                    <a:pt x="1232" y="348"/>
                    <a:pt x="1362" y="309"/>
                    <a:pt x="1533" y="309"/>
                  </a:cubicBezTo>
                  <a:close/>
                  <a:moveTo>
                    <a:pt x="1541" y="0"/>
                  </a:moveTo>
                  <a:cubicBezTo>
                    <a:pt x="1288" y="0"/>
                    <a:pt x="1081" y="69"/>
                    <a:pt x="932" y="217"/>
                  </a:cubicBezTo>
                  <a:cubicBezTo>
                    <a:pt x="0" y="1149"/>
                    <a:pt x="2205" y="4357"/>
                    <a:pt x="4752" y="6903"/>
                  </a:cubicBezTo>
                  <a:cubicBezTo>
                    <a:pt x="6892" y="9042"/>
                    <a:pt x="9497" y="10939"/>
                    <a:pt x="10828" y="10939"/>
                  </a:cubicBezTo>
                  <a:cubicBezTo>
                    <a:pt x="11081" y="10939"/>
                    <a:pt x="11287" y="10871"/>
                    <a:pt x="11436" y="10723"/>
                  </a:cubicBezTo>
                  <a:cubicBezTo>
                    <a:pt x="12368" y="9791"/>
                    <a:pt x="10163" y="6584"/>
                    <a:pt x="7616" y="4037"/>
                  </a:cubicBezTo>
                  <a:cubicBezTo>
                    <a:pt x="5477" y="1898"/>
                    <a:pt x="2872" y="0"/>
                    <a:pt x="1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4156075" y="1747600"/>
              <a:ext cx="61300" cy="61300"/>
            </a:xfrm>
            <a:custGeom>
              <a:rect b="b" l="l" r="r" t="t"/>
              <a:pathLst>
                <a:path extrusionOk="0" h="2452" w="2452">
                  <a:moveTo>
                    <a:pt x="1227" y="305"/>
                  </a:moveTo>
                  <a:cubicBezTo>
                    <a:pt x="1733" y="305"/>
                    <a:pt x="2147" y="718"/>
                    <a:pt x="2147" y="1225"/>
                  </a:cubicBezTo>
                  <a:cubicBezTo>
                    <a:pt x="2147" y="1733"/>
                    <a:pt x="1735" y="2145"/>
                    <a:pt x="1227" y="2145"/>
                  </a:cubicBezTo>
                  <a:cubicBezTo>
                    <a:pt x="719" y="2145"/>
                    <a:pt x="307" y="1733"/>
                    <a:pt x="307" y="1225"/>
                  </a:cubicBezTo>
                  <a:cubicBezTo>
                    <a:pt x="307" y="718"/>
                    <a:pt x="719" y="305"/>
                    <a:pt x="1227" y="305"/>
                  </a:cubicBezTo>
                  <a:close/>
                  <a:moveTo>
                    <a:pt x="1227" y="1"/>
                  </a:moveTo>
                  <a:cubicBezTo>
                    <a:pt x="551" y="1"/>
                    <a:pt x="1" y="550"/>
                    <a:pt x="1" y="1225"/>
                  </a:cubicBezTo>
                  <a:cubicBezTo>
                    <a:pt x="1" y="1901"/>
                    <a:pt x="551" y="2451"/>
                    <a:pt x="1227" y="2451"/>
                  </a:cubicBezTo>
                  <a:cubicBezTo>
                    <a:pt x="1901" y="2451"/>
                    <a:pt x="2452" y="1902"/>
                    <a:pt x="2452" y="1225"/>
                  </a:cubicBezTo>
                  <a:cubicBezTo>
                    <a:pt x="2452" y="550"/>
                    <a:pt x="1901" y="1"/>
                    <a:pt x="1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7"/>
          <p:cNvSpPr txBox="1"/>
          <p:nvPr>
            <p:ph type="title"/>
          </p:nvPr>
        </p:nvSpPr>
        <p:spPr>
          <a:xfrm>
            <a:off x="3707650" y="1707575"/>
            <a:ext cx="42795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2"/>
                </a:solidFill>
              </a:rPr>
              <a:t>EXPLORATORY</a:t>
            </a:r>
            <a:r>
              <a:rPr lang="en-GB" sz="4800"/>
              <a:t> </a:t>
            </a:r>
            <a:endParaRPr sz="4800">
              <a:solidFill>
                <a:schemeClr val="accent4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4"/>
                </a:solidFill>
              </a:rPr>
              <a:t>DATA ANALYSIS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245" name="Google Shape;245;p27"/>
          <p:cNvSpPr txBox="1"/>
          <p:nvPr>
            <p:ph idx="1" type="subTitle"/>
          </p:nvPr>
        </p:nvSpPr>
        <p:spPr>
          <a:xfrm>
            <a:off x="4051850" y="3065950"/>
            <a:ext cx="39351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chemeClr val="dk2"/>
                </a:solidFill>
              </a:rPr>
              <a:t>Initial investigation </a:t>
            </a:r>
            <a:r>
              <a:rPr lang="en-GB" sz="2400">
                <a:solidFill>
                  <a:schemeClr val="dk2"/>
                </a:solidFill>
              </a:rPr>
              <a:t>on data to </a:t>
            </a:r>
            <a:r>
              <a:rPr lang="en-GB" sz="2400">
                <a:solidFill>
                  <a:schemeClr val="dk2"/>
                </a:solidFill>
              </a:rPr>
              <a:t> </a:t>
            </a:r>
            <a:r>
              <a:rPr b="1" lang="en-GB" sz="2400">
                <a:solidFill>
                  <a:schemeClr val="dk2"/>
                </a:solidFill>
              </a:rPr>
              <a:t>visualise patterns</a:t>
            </a:r>
            <a:endParaRPr sz="2400">
              <a:solidFill>
                <a:schemeClr val="dk2"/>
              </a:solidFill>
            </a:endParaRPr>
          </a:p>
        </p:txBody>
      </p:sp>
      <p:grpSp>
        <p:nvGrpSpPr>
          <p:cNvPr id="246" name="Google Shape;246;p27"/>
          <p:cNvGrpSpPr/>
          <p:nvPr/>
        </p:nvGrpSpPr>
        <p:grpSpPr>
          <a:xfrm>
            <a:off x="1267639" y="1182481"/>
            <a:ext cx="1789636" cy="2778544"/>
            <a:chOff x="306125" y="2466950"/>
            <a:chExt cx="304650" cy="531250"/>
          </a:xfrm>
        </p:grpSpPr>
        <p:sp>
          <p:nvSpPr>
            <p:cNvPr id="247" name="Google Shape;247;p27"/>
            <p:cNvSpPr/>
            <p:nvPr/>
          </p:nvSpPr>
          <p:spPr>
            <a:xfrm>
              <a:off x="390875" y="2708950"/>
              <a:ext cx="63850" cy="76625"/>
            </a:xfrm>
            <a:custGeom>
              <a:rect b="b" l="l" r="r" t="t"/>
              <a:pathLst>
                <a:path extrusionOk="0" h="3065" w="2554">
                  <a:moveTo>
                    <a:pt x="648" y="0"/>
                  </a:moveTo>
                  <a:lnTo>
                    <a:pt x="0" y="2587"/>
                  </a:lnTo>
                  <a:lnTo>
                    <a:pt x="1905" y="3064"/>
                  </a:lnTo>
                  <a:lnTo>
                    <a:pt x="2553" y="478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306125" y="2466950"/>
              <a:ext cx="304650" cy="276000"/>
            </a:xfrm>
            <a:custGeom>
              <a:rect b="b" l="l" r="r" t="t"/>
              <a:pathLst>
                <a:path extrusionOk="0" h="11040" w="12186">
                  <a:moveTo>
                    <a:pt x="6089" y="0"/>
                  </a:moveTo>
                  <a:cubicBezTo>
                    <a:pt x="3617" y="0"/>
                    <a:pt x="1369" y="1673"/>
                    <a:pt x="740" y="4178"/>
                  </a:cubicBezTo>
                  <a:cubicBezTo>
                    <a:pt x="0" y="7135"/>
                    <a:pt x="1795" y="10131"/>
                    <a:pt x="4753" y="10872"/>
                  </a:cubicBezTo>
                  <a:cubicBezTo>
                    <a:pt x="5203" y="10985"/>
                    <a:pt x="5654" y="11039"/>
                    <a:pt x="6098" y="11039"/>
                  </a:cubicBezTo>
                  <a:cubicBezTo>
                    <a:pt x="8570" y="11039"/>
                    <a:pt x="10820" y="9367"/>
                    <a:pt x="11446" y="6860"/>
                  </a:cubicBezTo>
                  <a:cubicBezTo>
                    <a:pt x="12186" y="3905"/>
                    <a:pt x="10391" y="907"/>
                    <a:pt x="7435" y="167"/>
                  </a:cubicBezTo>
                  <a:cubicBezTo>
                    <a:pt x="6985" y="54"/>
                    <a:pt x="6533" y="0"/>
                    <a:pt x="60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345600" y="2502125"/>
              <a:ext cx="225650" cy="205550"/>
            </a:xfrm>
            <a:custGeom>
              <a:rect b="b" l="l" r="r" t="t"/>
              <a:pathLst>
                <a:path extrusionOk="0" h="8222" w="9026">
                  <a:moveTo>
                    <a:pt x="4513" y="1"/>
                  </a:moveTo>
                  <a:cubicBezTo>
                    <a:pt x="3461" y="1"/>
                    <a:pt x="2409" y="402"/>
                    <a:pt x="1606" y="1205"/>
                  </a:cubicBezTo>
                  <a:cubicBezTo>
                    <a:pt x="1" y="2810"/>
                    <a:pt x="1" y="5413"/>
                    <a:pt x="1606" y="7018"/>
                  </a:cubicBezTo>
                  <a:cubicBezTo>
                    <a:pt x="2409" y="7820"/>
                    <a:pt x="3461" y="8222"/>
                    <a:pt x="4513" y="8222"/>
                  </a:cubicBezTo>
                  <a:cubicBezTo>
                    <a:pt x="5565" y="8222"/>
                    <a:pt x="6617" y="7820"/>
                    <a:pt x="7421" y="7018"/>
                  </a:cubicBezTo>
                  <a:cubicBezTo>
                    <a:pt x="9026" y="5413"/>
                    <a:pt x="9026" y="2810"/>
                    <a:pt x="7421" y="1205"/>
                  </a:cubicBezTo>
                  <a:cubicBezTo>
                    <a:pt x="6617" y="402"/>
                    <a:pt x="5565" y="1"/>
                    <a:pt x="4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327100" y="2761850"/>
              <a:ext cx="124875" cy="236350"/>
            </a:xfrm>
            <a:custGeom>
              <a:rect b="b" l="l" r="r" t="t"/>
              <a:pathLst>
                <a:path extrusionOk="0" h="9454" w="4995">
                  <a:moveTo>
                    <a:pt x="2194" y="0"/>
                  </a:moveTo>
                  <a:lnTo>
                    <a:pt x="1" y="8751"/>
                  </a:lnTo>
                  <a:lnTo>
                    <a:pt x="2801" y="9453"/>
                  </a:lnTo>
                  <a:lnTo>
                    <a:pt x="4994" y="703"/>
                  </a:lnTo>
                  <a:lnTo>
                    <a:pt x="2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27"/>
          <p:cNvGrpSpPr/>
          <p:nvPr/>
        </p:nvGrpSpPr>
        <p:grpSpPr>
          <a:xfrm>
            <a:off x="3104588" y="1322738"/>
            <a:ext cx="101500" cy="101550"/>
            <a:chOff x="4671750" y="3446925"/>
            <a:chExt cx="101500" cy="101550"/>
          </a:xfrm>
        </p:grpSpPr>
        <p:sp>
          <p:nvSpPr>
            <p:cNvPr id="252" name="Google Shape;252;p27"/>
            <p:cNvSpPr/>
            <p:nvPr/>
          </p:nvSpPr>
          <p:spPr>
            <a:xfrm>
              <a:off x="4671750" y="3489575"/>
              <a:ext cx="101500" cy="16225"/>
            </a:xfrm>
            <a:custGeom>
              <a:rect b="b" l="l" r="r" t="t"/>
              <a:pathLst>
                <a:path extrusionOk="0" h="649" w="406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4714350" y="3446925"/>
              <a:ext cx="16225" cy="101550"/>
            </a:xfrm>
            <a:custGeom>
              <a:rect b="b" l="l" r="r" t="t"/>
              <a:pathLst>
                <a:path extrusionOk="0" h="4062" w="649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27"/>
          <p:cNvGrpSpPr/>
          <p:nvPr/>
        </p:nvGrpSpPr>
        <p:grpSpPr>
          <a:xfrm>
            <a:off x="1267638" y="3678238"/>
            <a:ext cx="101500" cy="101550"/>
            <a:chOff x="4671750" y="3446925"/>
            <a:chExt cx="101500" cy="101550"/>
          </a:xfrm>
        </p:grpSpPr>
        <p:sp>
          <p:nvSpPr>
            <p:cNvPr id="255" name="Google Shape;255;p27"/>
            <p:cNvSpPr/>
            <p:nvPr/>
          </p:nvSpPr>
          <p:spPr>
            <a:xfrm>
              <a:off x="4671750" y="3489575"/>
              <a:ext cx="101500" cy="16225"/>
            </a:xfrm>
            <a:custGeom>
              <a:rect b="b" l="l" r="r" t="t"/>
              <a:pathLst>
                <a:path extrusionOk="0" h="649" w="406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4714350" y="3446925"/>
              <a:ext cx="16225" cy="101550"/>
            </a:xfrm>
            <a:custGeom>
              <a:rect b="b" l="l" r="r" t="t"/>
              <a:pathLst>
                <a:path extrusionOk="0" h="4062" w="649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27"/>
          <p:cNvGrpSpPr/>
          <p:nvPr/>
        </p:nvGrpSpPr>
        <p:grpSpPr>
          <a:xfrm>
            <a:off x="3150938" y="1707563"/>
            <a:ext cx="101500" cy="101550"/>
            <a:chOff x="4671750" y="3446925"/>
            <a:chExt cx="101500" cy="101550"/>
          </a:xfrm>
        </p:grpSpPr>
        <p:sp>
          <p:nvSpPr>
            <p:cNvPr id="258" name="Google Shape;258;p27"/>
            <p:cNvSpPr/>
            <p:nvPr/>
          </p:nvSpPr>
          <p:spPr>
            <a:xfrm>
              <a:off x="4671750" y="3489575"/>
              <a:ext cx="101500" cy="16225"/>
            </a:xfrm>
            <a:custGeom>
              <a:rect b="b" l="l" r="r" t="t"/>
              <a:pathLst>
                <a:path extrusionOk="0" h="649" w="406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4714350" y="3446925"/>
              <a:ext cx="16225" cy="101550"/>
            </a:xfrm>
            <a:custGeom>
              <a:rect b="b" l="l" r="r" t="t"/>
              <a:pathLst>
                <a:path extrusionOk="0" h="4062" w="649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27"/>
          <p:cNvGrpSpPr/>
          <p:nvPr/>
        </p:nvGrpSpPr>
        <p:grpSpPr>
          <a:xfrm>
            <a:off x="1523263" y="2620788"/>
            <a:ext cx="101500" cy="101550"/>
            <a:chOff x="4671750" y="3446925"/>
            <a:chExt cx="101500" cy="101550"/>
          </a:xfrm>
        </p:grpSpPr>
        <p:sp>
          <p:nvSpPr>
            <p:cNvPr id="261" name="Google Shape;261;p27"/>
            <p:cNvSpPr/>
            <p:nvPr/>
          </p:nvSpPr>
          <p:spPr>
            <a:xfrm>
              <a:off x="4671750" y="3489575"/>
              <a:ext cx="101500" cy="16225"/>
            </a:xfrm>
            <a:custGeom>
              <a:rect b="b" l="l" r="r" t="t"/>
              <a:pathLst>
                <a:path extrusionOk="0" h="649" w="406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4714350" y="3446925"/>
              <a:ext cx="16225" cy="101550"/>
            </a:xfrm>
            <a:custGeom>
              <a:rect b="b" l="l" r="r" t="t"/>
              <a:pathLst>
                <a:path extrusionOk="0" h="4062" w="649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5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REVIEWING</a:t>
            </a:r>
            <a:r>
              <a:rPr lang="en-GB"/>
              <a:t> </a:t>
            </a:r>
            <a:r>
              <a:rPr lang="en-GB">
                <a:solidFill>
                  <a:schemeClr val="accent4"/>
                </a:solidFill>
              </a:rPr>
              <a:t>OBJECTIVES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881" name="Google Shape;881;p54"/>
          <p:cNvGraphicFramePr/>
          <p:nvPr/>
        </p:nvGraphicFramePr>
        <p:xfrm>
          <a:off x="957113" y="168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{90C33759-D3B4-4A14-80F6-682298361C04}</a:tableStyleId>
              </a:tblPr>
              <a:tblGrid>
                <a:gridCol w="6686850"/>
                <a:gridCol w="390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Predicted prices of houses using regression models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Highlighted improvements that can be made by owners using Sentiment Analysis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Gained interesting insights on the data from EDA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Experimented with various machine learning tools outside of syllabus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Gained knowledge on Natural Language Processing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882" name="Google Shape;882;p54"/>
          <p:cNvGrpSpPr/>
          <p:nvPr/>
        </p:nvGrpSpPr>
        <p:grpSpPr>
          <a:xfrm>
            <a:off x="7771257" y="1478642"/>
            <a:ext cx="415640" cy="467508"/>
            <a:chOff x="1530450" y="2983200"/>
            <a:chExt cx="510050" cy="573700"/>
          </a:xfrm>
        </p:grpSpPr>
        <p:cxnSp>
          <p:nvCxnSpPr>
            <p:cNvPr id="883" name="Google Shape;883;p54"/>
            <p:cNvCxnSpPr/>
            <p:nvPr/>
          </p:nvCxnSpPr>
          <p:spPr>
            <a:xfrm>
              <a:off x="1530450" y="3450700"/>
              <a:ext cx="106200" cy="1062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54"/>
            <p:cNvCxnSpPr/>
            <p:nvPr/>
          </p:nvCxnSpPr>
          <p:spPr>
            <a:xfrm flipH="1" rot="10800000">
              <a:off x="1636700" y="2983200"/>
              <a:ext cx="403800" cy="566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5" name="Google Shape;885;p54"/>
          <p:cNvGrpSpPr/>
          <p:nvPr/>
        </p:nvGrpSpPr>
        <p:grpSpPr>
          <a:xfrm>
            <a:off x="7771257" y="1920767"/>
            <a:ext cx="415640" cy="467508"/>
            <a:chOff x="1530450" y="2983200"/>
            <a:chExt cx="510050" cy="573700"/>
          </a:xfrm>
        </p:grpSpPr>
        <p:cxnSp>
          <p:nvCxnSpPr>
            <p:cNvPr id="886" name="Google Shape;886;p54"/>
            <p:cNvCxnSpPr/>
            <p:nvPr/>
          </p:nvCxnSpPr>
          <p:spPr>
            <a:xfrm>
              <a:off x="1530450" y="3450700"/>
              <a:ext cx="106200" cy="1062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54"/>
            <p:cNvCxnSpPr/>
            <p:nvPr/>
          </p:nvCxnSpPr>
          <p:spPr>
            <a:xfrm flipH="1" rot="10800000">
              <a:off x="1636700" y="2983200"/>
              <a:ext cx="403800" cy="566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8" name="Google Shape;888;p54"/>
          <p:cNvGrpSpPr/>
          <p:nvPr/>
        </p:nvGrpSpPr>
        <p:grpSpPr>
          <a:xfrm>
            <a:off x="7771257" y="2288192"/>
            <a:ext cx="415640" cy="467508"/>
            <a:chOff x="1530450" y="2983200"/>
            <a:chExt cx="510050" cy="573700"/>
          </a:xfrm>
        </p:grpSpPr>
        <p:cxnSp>
          <p:nvCxnSpPr>
            <p:cNvPr id="889" name="Google Shape;889;p54"/>
            <p:cNvCxnSpPr/>
            <p:nvPr/>
          </p:nvCxnSpPr>
          <p:spPr>
            <a:xfrm>
              <a:off x="1530450" y="3450700"/>
              <a:ext cx="106200" cy="1062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54"/>
            <p:cNvCxnSpPr/>
            <p:nvPr/>
          </p:nvCxnSpPr>
          <p:spPr>
            <a:xfrm flipH="1" rot="10800000">
              <a:off x="1636700" y="2983200"/>
              <a:ext cx="403800" cy="566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1" name="Google Shape;891;p54"/>
          <p:cNvGrpSpPr/>
          <p:nvPr/>
        </p:nvGrpSpPr>
        <p:grpSpPr>
          <a:xfrm>
            <a:off x="7771257" y="2679492"/>
            <a:ext cx="415640" cy="467508"/>
            <a:chOff x="1530450" y="2983200"/>
            <a:chExt cx="510050" cy="573700"/>
          </a:xfrm>
        </p:grpSpPr>
        <p:cxnSp>
          <p:nvCxnSpPr>
            <p:cNvPr id="892" name="Google Shape;892;p54"/>
            <p:cNvCxnSpPr/>
            <p:nvPr/>
          </p:nvCxnSpPr>
          <p:spPr>
            <a:xfrm>
              <a:off x="1530450" y="3450700"/>
              <a:ext cx="106200" cy="1062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54"/>
            <p:cNvCxnSpPr/>
            <p:nvPr/>
          </p:nvCxnSpPr>
          <p:spPr>
            <a:xfrm flipH="1" rot="10800000">
              <a:off x="1636700" y="2983200"/>
              <a:ext cx="403800" cy="566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4" name="Google Shape;894;p54"/>
          <p:cNvGrpSpPr/>
          <p:nvPr/>
        </p:nvGrpSpPr>
        <p:grpSpPr>
          <a:xfrm>
            <a:off x="7771257" y="3063767"/>
            <a:ext cx="415640" cy="467508"/>
            <a:chOff x="1530450" y="2983200"/>
            <a:chExt cx="510050" cy="573700"/>
          </a:xfrm>
        </p:grpSpPr>
        <p:cxnSp>
          <p:nvCxnSpPr>
            <p:cNvPr id="895" name="Google Shape;895;p54"/>
            <p:cNvCxnSpPr/>
            <p:nvPr/>
          </p:nvCxnSpPr>
          <p:spPr>
            <a:xfrm>
              <a:off x="1530450" y="3450700"/>
              <a:ext cx="106200" cy="1062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54"/>
            <p:cNvCxnSpPr/>
            <p:nvPr/>
          </p:nvCxnSpPr>
          <p:spPr>
            <a:xfrm flipH="1" rot="10800000">
              <a:off x="1636700" y="2983200"/>
              <a:ext cx="403800" cy="566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5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FUTURE</a:t>
            </a:r>
            <a:r>
              <a:rPr lang="en-GB"/>
              <a:t> </a:t>
            </a:r>
            <a:r>
              <a:rPr lang="en-GB">
                <a:solidFill>
                  <a:schemeClr val="accent4"/>
                </a:solidFill>
              </a:rPr>
              <a:t>IMPLEMENTATIONS</a:t>
            </a:r>
            <a:endParaRPr/>
          </a:p>
        </p:txBody>
      </p:sp>
      <p:grpSp>
        <p:nvGrpSpPr>
          <p:cNvPr id="902" name="Google Shape;902;p55"/>
          <p:cNvGrpSpPr/>
          <p:nvPr/>
        </p:nvGrpSpPr>
        <p:grpSpPr>
          <a:xfrm>
            <a:off x="2695167" y="3446546"/>
            <a:ext cx="3510071" cy="1224816"/>
            <a:chOff x="1913653" y="1563975"/>
            <a:chExt cx="5316678" cy="2171274"/>
          </a:xfrm>
        </p:grpSpPr>
        <p:sp>
          <p:nvSpPr>
            <p:cNvPr id="903" name="Google Shape;903;p55"/>
            <p:cNvSpPr/>
            <p:nvPr/>
          </p:nvSpPr>
          <p:spPr>
            <a:xfrm>
              <a:off x="2629733" y="1563975"/>
              <a:ext cx="2811451" cy="1922466"/>
            </a:xfrm>
            <a:custGeom>
              <a:rect b="b" l="l" r="r" t="t"/>
              <a:pathLst>
                <a:path extrusionOk="0" h="30654" w="44829">
                  <a:moveTo>
                    <a:pt x="1753" y="1"/>
                  </a:moveTo>
                  <a:cubicBezTo>
                    <a:pt x="786" y="1"/>
                    <a:pt x="1" y="786"/>
                    <a:pt x="1" y="1753"/>
                  </a:cubicBezTo>
                  <a:lnTo>
                    <a:pt x="1" y="28900"/>
                  </a:lnTo>
                  <a:cubicBezTo>
                    <a:pt x="1" y="29868"/>
                    <a:pt x="786" y="30654"/>
                    <a:pt x="1753" y="30654"/>
                  </a:cubicBezTo>
                  <a:lnTo>
                    <a:pt x="43075" y="30654"/>
                  </a:lnTo>
                  <a:cubicBezTo>
                    <a:pt x="44043" y="30654"/>
                    <a:pt x="44829" y="29868"/>
                    <a:pt x="44829" y="28900"/>
                  </a:cubicBezTo>
                  <a:lnTo>
                    <a:pt x="44829" y="1753"/>
                  </a:lnTo>
                  <a:cubicBezTo>
                    <a:pt x="44829" y="786"/>
                    <a:pt x="44043" y="1"/>
                    <a:pt x="430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5"/>
            <p:cNvSpPr/>
            <p:nvPr/>
          </p:nvSpPr>
          <p:spPr>
            <a:xfrm>
              <a:off x="2689688" y="1629887"/>
              <a:ext cx="2691665" cy="1631970"/>
            </a:xfrm>
            <a:custGeom>
              <a:rect b="b" l="l" r="r" t="t"/>
              <a:pathLst>
                <a:path extrusionOk="0" h="26022" w="42919">
                  <a:moveTo>
                    <a:pt x="1680" y="1"/>
                  </a:moveTo>
                  <a:cubicBezTo>
                    <a:pt x="753" y="1"/>
                    <a:pt x="1" y="732"/>
                    <a:pt x="1" y="1635"/>
                  </a:cubicBezTo>
                  <a:lnTo>
                    <a:pt x="1" y="24389"/>
                  </a:lnTo>
                  <a:cubicBezTo>
                    <a:pt x="1" y="25291"/>
                    <a:pt x="753" y="26022"/>
                    <a:pt x="1680" y="26022"/>
                  </a:cubicBezTo>
                  <a:lnTo>
                    <a:pt x="41238" y="26022"/>
                  </a:lnTo>
                  <a:cubicBezTo>
                    <a:pt x="42167" y="26022"/>
                    <a:pt x="42919" y="25291"/>
                    <a:pt x="42919" y="24389"/>
                  </a:cubicBezTo>
                  <a:lnTo>
                    <a:pt x="42919" y="1635"/>
                  </a:lnTo>
                  <a:cubicBezTo>
                    <a:pt x="42919" y="732"/>
                    <a:pt x="42167" y="1"/>
                    <a:pt x="41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5"/>
            <p:cNvSpPr/>
            <p:nvPr/>
          </p:nvSpPr>
          <p:spPr>
            <a:xfrm>
              <a:off x="2495149" y="3338461"/>
              <a:ext cx="3080686" cy="147945"/>
            </a:xfrm>
            <a:custGeom>
              <a:rect b="b" l="l" r="r" t="t"/>
              <a:pathLst>
                <a:path extrusionOk="0" h="2359" w="49122">
                  <a:moveTo>
                    <a:pt x="1180" y="1"/>
                  </a:moveTo>
                  <a:cubicBezTo>
                    <a:pt x="528" y="1"/>
                    <a:pt x="2" y="530"/>
                    <a:pt x="2" y="1179"/>
                  </a:cubicBezTo>
                  <a:cubicBezTo>
                    <a:pt x="0" y="1831"/>
                    <a:pt x="528" y="2359"/>
                    <a:pt x="1180" y="2359"/>
                  </a:cubicBezTo>
                  <a:lnTo>
                    <a:pt x="47941" y="2359"/>
                  </a:lnTo>
                  <a:cubicBezTo>
                    <a:pt x="48593" y="2359"/>
                    <a:pt x="49121" y="1829"/>
                    <a:pt x="49121" y="1179"/>
                  </a:cubicBezTo>
                  <a:cubicBezTo>
                    <a:pt x="49121" y="527"/>
                    <a:pt x="48592" y="1"/>
                    <a:pt x="47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5"/>
            <p:cNvSpPr/>
            <p:nvPr/>
          </p:nvSpPr>
          <p:spPr>
            <a:xfrm>
              <a:off x="2879272" y="3384430"/>
              <a:ext cx="55879" cy="55942"/>
            </a:xfrm>
            <a:custGeom>
              <a:rect b="b" l="l" r="r" t="t"/>
              <a:pathLst>
                <a:path extrusionOk="0" h="892" w="891">
                  <a:moveTo>
                    <a:pt x="445" y="1"/>
                  </a:moveTo>
                  <a:cubicBezTo>
                    <a:pt x="200" y="1"/>
                    <a:pt x="0" y="201"/>
                    <a:pt x="0" y="446"/>
                  </a:cubicBezTo>
                  <a:cubicBezTo>
                    <a:pt x="0" y="692"/>
                    <a:pt x="200" y="891"/>
                    <a:pt x="445" y="891"/>
                  </a:cubicBezTo>
                  <a:cubicBezTo>
                    <a:pt x="692" y="891"/>
                    <a:pt x="890" y="692"/>
                    <a:pt x="890" y="446"/>
                  </a:cubicBezTo>
                  <a:cubicBezTo>
                    <a:pt x="890" y="201"/>
                    <a:pt x="692" y="1"/>
                    <a:pt x="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5"/>
            <p:cNvSpPr/>
            <p:nvPr/>
          </p:nvSpPr>
          <p:spPr>
            <a:xfrm>
              <a:off x="2970270" y="3384430"/>
              <a:ext cx="55942" cy="55942"/>
            </a:xfrm>
            <a:custGeom>
              <a:rect b="b" l="l" r="r" t="t"/>
              <a:pathLst>
                <a:path extrusionOk="0" h="892" w="892">
                  <a:moveTo>
                    <a:pt x="446" y="1"/>
                  </a:moveTo>
                  <a:cubicBezTo>
                    <a:pt x="199" y="1"/>
                    <a:pt x="1" y="201"/>
                    <a:pt x="1" y="446"/>
                  </a:cubicBezTo>
                  <a:cubicBezTo>
                    <a:pt x="1" y="692"/>
                    <a:pt x="199" y="891"/>
                    <a:pt x="446" y="891"/>
                  </a:cubicBezTo>
                  <a:cubicBezTo>
                    <a:pt x="691" y="891"/>
                    <a:pt x="891" y="692"/>
                    <a:pt x="891" y="446"/>
                  </a:cubicBezTo>
                  <a:cubicBezTo>
                    <a:pt x="891" y="201"/>
                    <a:pt x="691" y="1"/>
                    <a:pt x="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5"/>
            <p:cNvSpPr/>
            <p:nvPr/>
          </p:nvSpPr>
          <p:spPr>
            <a:xfrm>
              <a:off x="3628014" y="3338461"/>
              <a:ext cx="814793" cy="57698"/>
            </a:xfrm>
            <a:custGeom>
              <a:rect b="b" l="l" r="r" t="t"/>
              <a:pathLst>
                <a:path extrusionOk="0" h="920" w="12992">
                  <a:moveTo>
                    <a:pt x="0" y="1"/>
                  </a:moveTo>
                  <a:lnTo>
                    <a:pt x="0" y="920"/>
                  </a:lnTo>
                  <a:lnTo>
                    <a:pt x="12992" y="920"/>
                  </a:lnTo>
                  <a:lnTo>
                    <a:pt x="129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5"/>
            <p:cNvSpPr/>
            <p:nvPr/>
          </p:nvSpPr>
          <p:spPr>
            <a:xfrm>
              <a:off x="5135650" y="2185813"/>
              <a:ext cx="2094681" cy="1549437"/>
            </a:xfrm>
            <a:custGeom>
              <a:rect b="b" l="l" r="r" t="t"/>
              <a:pathLst>
                <a:path extrusionOk="0" h="24706" w="33400">
                  <a:moveTo>
                    <a:pt x="1002" y="0"/>
                  </a:moveTo>
                  <a:cubicBezTo>
                    <a:pt x="449" y="0"/>
                    <a:pt x="0" y="447"/>
                    <a:pt x="0" y="1000"/>
                  </a:cubicBezTo>
                  <a:lnTo>
                    <a:pt x="0" y="23705"/>
                  </a:lnTo>
                  <a:cubicBezTo>
                    <a:pt x="0" y="24257"/>
                    <a:pt x="447" y="24705"/>
                    <a:pt x="1002" y="24705"/>
                  </a:cubicBezTo>
                  <a:lnTo>
                    <a:pt x="32398" y="24705"/>
                  </a:lnTo>
                  <a:cubicBezTo>
                    <a:pt x="32951" y="24705"/>
                    <a:pt x="33398" y="24257"/>
                    <a:pt x="33398" y="23705"/>
                  </a:cubicBezTo>
                  <a:lnTo>
                    <a:pt x="33398" y="1000"/>
                  </a:lnTo>
                  <a:cubicBezTo>
                    <a:pt x="33399" y="447"/>
                    <a:pt x="32951" y="0"/>
                    <a:pt x="32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5"/>
            <p:cNvSpPr/>
            <p:nvPr/>
          </p:nvSpPr>
          <p:spPr>
            <a:xfrm>
              <a:off x="5197862" y="2241126"/>
              <a:ext cx="1970129" cy="1415540"/>
            </a:xfrm>
            <a:custGeom>
              <a:rect b="b" l="l" r="r" t="t"/>
              <a:pathLst>
                <a:path extrusionOk="0" h="22571" w="31414">
                  <a:moveTo>
                    <a:pt x="506" y="1"/>
                  </a:moveTo>
                  <a:cubicBezTo>
                    <a:pt x="226" y="1"/>
                    <a:pt x="0" y="226"/>
                    <a:pt x="0" y="508"/>
                  </a:cubicBezTo>
                  <a:lnTo>
                    <a:pt x="0" y="22063"/>
                  </a:lnTo>
                  <a:cubicBezTo>
                    <a:pt x="0" y="22344"/>
                    <a:pt x="226" y="22570"/>
                    <a:pt x="506" y="22570"/>
                  </a:cubicBezTo>
                  <a:lnTo>
                    <a:pt x="30906" y="22570"/>
                  </a:lnTo>
                  <a:cubicBezTo>
                    <a:pt x="31188" y="22570"/>
                    <a:pt x="31414" y="22344"/>
                    <a:pt x="31414" y="22063"/>
                  </a:cubicBezTo>
                  <a:lnTo>
                    <a:pt x="31414" y="509"/>
                  </a:lnTo>
                  <a:cubicBezTo>
                    <a:pt x="31414" y="230"/>
                    <a:pt x="31188" y="2"/>
                    <a:pt x="30906" y="2"/>
                  </a:cubicBezTo>
                  <a:lnTo>
                    <a:pt x="17961" y="2"/>
                  </a:lnTo>
                  <a:cubicBezTo>
                    <a:pt x="17959" y="2"/>
                    <a:pt x="17957" y="2"/>
                    <a:pt x="17955" y="2"/>
                  </a:cubicBezTo>
                  <a:cubicBezTo>
                    <a:pt x="17822" y="2"/>
                    <a:pt x="17696" y="56"/>
                    <a:pt x="17601" y="150"/>
                  </a:cubicBezTo>
                  <a:lnTo>
                    <a:pt x="17156" y="595"/>
                  </a:lnTo>
                  <a:cubicBezTo>
                    <a:pt x="17061" y="691"/>
                    <a:pt x="16931" y="743"/>
                    <a:pt x="16795" y="743"/>
                  </a:cubicBezTo>
                  <a:lnTo>
                    <a:pt x="14617" y="743"/>
                  </a:lnTo>
                  <a:cubicBezTo>
                    <a:pt x="14482" y="743"/>
                    <a:pt x="14353" y="691"/>
                    <a:pt x="14258" y="595"/>
                  </a:cubicBezTo>
                  <a:lnTo>
                    <a:pt x="13813" y="150"/>
                  </a:lnTo>
                  <a:cubicBezTo>
                    <a:pt x="13717" y="55"/>
                    <a:pt x="13588" y="1"/>
                    <a:pt x="13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5"/>
            <p:cNvSpPr/>
            <p:nvPr/>
          </p:nvSpPr>
          <p:spPr>
            <a:xfrm>
              <a:off x="1913653" y="1991755"/>
              <a:ext cx="930502" cy="1743226"/>
            </a:xfrm>
            <a:custGeom>
              <a:rect b="b" l="l" r="r" t="t"/>
              <a:pathLst>
                <a:path extrusionOk="0" h="27796" w="14837">
                  <a:moveTo>
                    <a:pt x="1000" y="0"/>
                  </a:moveTo>
                  <a:cubicBezTo>
                    <a:pt x="447" y="0"/>
                    <a:pt x="0" y="447"/>
                    <a:pt x="0" y="1000"/>
                  </a:cubicBezTo>
                  <a:lnTo>
                    <a:pt x="0" y="26797"/>
                  </a:lnTo>
                  <a:cubicBezTo>
                    <a:pt x="0" y="27349"/>
                    <a:pt x="447" y="27796"/>
                    <a:pt x="1000" y="27796"/>
                  </a:cubicBezTo>
                  <a:lnTo>
                    <a:pt x="13835" y="27796"/>
                  </a:lnTo>
                  <a:cubicBezTo>
                    <a:pt x="14388" y="27796"/>
                    <a:pt x="14835" y="27349"/>
                    <a:pt x="14835" y="26797"/>
                  </a:cubicBezTo>
                  <a:lnTo>
                    <a:pt x="14835" y="1000"/>
                  </a:lnTo>
                  <a:cubicBezTo>
                    <a:pt x="14836" y="448"/>
                    <a:pt x="14388" y="0"/>
                    <a:pt x="138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5"/>
            <p:cNvSpPr/>
            <p:nvPr/>
          </p:nvSpPr>
          <p:spPr>
            <a:xfrm>
              <a:off x="1975740" y="2047069"/>
              <a:ext cx="806076" cy="1609580"/>
            </a:xfrm>
            <a:custGeom>
              <a:rect b="b" l="l" r="r" t="t"/>
              <a:pathLst>
                <a:path extrusionOk="0" h="25665" w="12853">
                  <a:moveTo>
                    <a:pt x="508" y="1"/>
                  </a:moveTo>
                  <a:cubicBezTo>
                    <a:pt x="228" y="1"/>
                    <a:pt x="1" y="226"/>
                    <a:pt x="1" y="508"/>
                  </a:cubicBezTo>
                  <a:lnTo>
                    <a:pt x="1" y="25157"/>
                  </a:lnTo>
                  <a:cubicBezTo>
                    <a:pt x="1" y="25438"/>
                    <a:pt x="228" y="25664"/>
                    <a:pt x="508" y="25664"/>
                  </a:cubicBezTo>
                  <a:lnTo>
                    <a:pt x="12345" y="25664"/>
                  </a:lnTo>
                  <a:cubicBezTo>
                    <a:pt x="12627" y="25664"/>
                    <a:pt x="12853" y="25438"/>
                    <a:pt x="12853" y="25157"/>
                  </a:cubicBezTo>
                  <a:lnTo>
                    <a:pt x="12853" y="509"/>
                  </a:lnTo>
                  <a:cubicBezTo>
                    <a:pt x="12853" y="228"/>
                    <a:pt x="12627" y="2"/>
                    <a:pt x="12345" y="2"/>
                  </a:cubicBezTo>
                  <a:lnTo>
                    <a:pt x="8681" y="2"/>
                  </a:lnTo>
                  <a:cubicBezTo>
                    <a:pt x="8545" y="2"/>
                    <a:pt x="8417" y="56"/>
                    <a:pt x="8321" y="150"/>
                  </a:cubicBezTo>
                  <a:lnTo>
                    <a:pt x="7876" y="595"/>
                  </a:lnTo>
                  <a:cubicBezTo>
                    <a:pt x="7781" y="691"/>
                    <a:pt x="7652" y="743"/>
                    <a:pt x="7517" y="743"/>
                  </a:cubicBezTo>
                  <a:lnTo>
                    <a:pt x="5338" y="743"/>
                  </a:lnTo>
                  <a:cubicBezTo>
                    <a:pt x="5203" y="743"/>
                    <a:pt x="5073" y="691"/>
                    <a:pt x="4977" y="595"/>
                  </a:cubicBezTo>
                  <a:lnTo>
                    <a:pt x="4532" y="150"/>
                  </a:lnTo>
                  <a:cubicBezTo>
                    <a:pt x="4437" y="55"/>
                    <a:pt x="4308" y="1"/>
                    <a:pt x="4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13" name="Google Shape;91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581" y="4001345"/>
            <a:ext cx="538084" cy="459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137" y="3652624"/>
            <a:ext cx="668785" cy="571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751" y="4001350"/>
            <a:ext cx="449875" cy="389676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55"/>
          <p:cNvSpPr txBox="1"/>
          <p:nvPr/>
        </p:nvSpPr>
        <p:spPr>
          <a:xfrm>
            <a:off x="813225" y="1309475"/>
            <a:ext cx="6003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lang="en-GB" sz="1800">
                <a:latin typeface="Didact Gothic"/>
                <a:ea typeface="Didact Gothic"/>
                <a:cs typeface="Didact Gothic"/>
                <a:sym typeface="Didact Gothic"/>
              </a:rPr>
              <a:t>Create an application for AirBnB hosts</a:t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lang="en-GB" sz="1800">
                <a:latin typeface="Didact Gothic"/>
                <a:ea typeface="Didact Gothic"/>
                <a:cs typeface="Didact Gothic"/>
                <a:sym typeface="Didact Gothic"/>
              </a:rPr>
              <a:t>Hosts receive advice on house pricings based on features</a:t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lang="en-GB" sz="1800">
                <a:latin typeface="Didact Gothic"/>
                <a:ea typeface="Didact Gothic"/>
                <a:cs typeface="Didact Gothic"/>
                <a:sym typeface="Didact Gothic"/>
              </a:rPr>
              <a:t>Hosts receive notifications when a negative </a:t>
            </a:r>
            <a:r>
              <a:rPr lang="en-GB" sz="1800">
                <a:latin typeface="Didact Gothic"/>
                <a:ea typeface="Didact Gothic"/>
                <a:cs typeface="Didact Gothic"/>
                <a:sym typeface="Didact Gothic"/>
              </a:rPr>
              <a:t>review is given </a:t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6"/>
          <p:cNvSpPr txBox="1"/>
          <p:nvPr>
            <p:ph type="title"/>
          </p:nvPr>
        </p:nvSpPr>
        <p:spPr>
          <a:xfrm>
            <a:off x="720000" y="13937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WORK </a:t>
            </a:r>
            <a:r>
              <a:rPr lang="en-GB">
                <a:solidFill>
                  <a:schemeClr val="accent4"/>
                </a:solidFill>
              </a:rPr>
              <a:t>ALLOCATION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922" name="Google Shape;922;p56"/>
          <p:cNvGrpSpPr/>
          <p:nvPr/>
        </p:nvGrpSpPr>
        <p:grpSpPr>
          <a:xfrm>
            <a:off x="2974950" y="1286625"/>
            <a:ext cx="2889300" cy="2889300"/>
            <a:chOff x="3127350" y="1515225"/>
            <a:chExt cx="2889300" cy="2889300"/>
          </a:xfrm>
        </p:grpSpPr>
        <p:sp>
          <p:nvSpPr>
            <p:cNvPr id="923" name="Google Shape;923;p56"/>
            <p:cNvSpPr/>
            <p:nvPr/>
          </p:nvSpPr>
          <p:spPr>
            <a:xfrm>
              <a:off x="3127350" y="1515225"/>
              <a:ext cx="2889300" cy="2889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6"/>
            <p:cNvSpPr/>
            <p:nvPr/>
          </p:nvSpPr>
          <p:spPr>
            <a:xfrm>
              <a:off x="3424813" y="1812662"/>
              <a:ext cx="2294700" cy="22947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6"/>
            <p:cNvSpPr/>
            <p:nvPr/>
          </p:nvSpPr>
          <p:spPr>
            <a:xfrm rot="-1661932">
              <a:off x="4256786" y="2536271"/>
              <a:ext cx="457289" cy="4572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6"/>
            <p:cNvSpPr/>
            <p:nvPr/>
          </p:nvSpPr>
          <p:spPr>
            <a:xfrm rot="-1661932">
              <a:off x="4151113" y="2801995"/>
              <a:ext cx="522929" cy="52292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6"/>
            <p:cNvSpPr/>
            <p:nvPr/>
          </p:nvSpPr>
          <p:spPr>
            <a:xfrm rot="-1661932">
              <a:off x="4477507" y="2509358"/>
              <a:ext cx="457289" cy="4572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6"/>
            <p:cNvSpPr/>
            <p:nvPr/>
          </p:nvSpPr>
          <p:spPr>
            <a:xfrm rot="-1661932">
              <a:off x="4451422" y="2741976"/>
              <a:ext cx="587943" cy="58794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56"/>
          <p:cNvSpPr/>
          <p:nvPr/>
        </p:nvSpPr>
        <p:spPr>
          <a:xfrm>
            <a:off x="3364243" y="1543237"/>
            <a:ext cx="189300" cy="189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56"/>
          <p:cNvSpPr/>
          <p:nvPr/>
        </p:nvSpPr>
        <p:spPr>
          <a:xfrm>
            <a:off x="3591341" y="3503797"/>
            <a:ext cx="189300" cy="189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56"/>
          <p:cNvSpPr txBox="1"/>
          <p:nvPr/>
        </p:nvSpPr>
        <p:spPr>
          <a:xfrm>
            <a:off x="460433" y="1948363"/>
            <a:ext cx="2022000" cy="508500"/>
          </a:xfrm>
          <a:prstGeom prst="rect">
            <a:avLst/>
          </a:prstGeom>
          <a:noFill/>
          <a:ln>
            <a:noFill/>
          </a:ln>
          <a:effectLst>
            <a:outerShdw rotWithShape="0" algn="bl" dir="3420000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rgbClr val="FF2C58"/>
                </a:solidFill>
                <a:latin typeface="Oswald"/>
                <a:ea typeface="Oswald"/>
                <a:cs typeface="Oswald"/>
                <a:sym typeface="Oswald"/>
              </a:rPr>
              <a:t>Marcus Sing</a:t>
            </a:r>
            <a:endParaRPr b="1" sz="2000">
              <a:solidFill>
                <a:srgbClr val="FF2C5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2" name="Google Shape;932;p56"/>
          <p:cNvSpPr txBox="1"/>
          <p:nvPr/>
        </p:nvSpPr>
        <p:spPr>
          <a:xfrm>
            <a:off x="460425" y="2316138"/>
            <a:ext cx="20220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Cleaning of the Dataset and Machine Learning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33" name="Google Shape;933;p56"/>
          <p:cNvSpPr txBox="1"/>
          <p:nvPr/>
        </p:nvSpPr>
        <p:spPr>
          <a:xfrm>
            <a:off x="6249608" y="983000"/>
            <a:ext cx="2022000" cy="508500"/>
          </a:xfrm>
          <a:prstGeom prst="rect">
            <a:avLst/>
          </a:prstGeom>
          <a:noFill/>
          <a:ln>
            <a:noFill/>
          </a:ln>
          <a:effectLst>
            <a:outerShdw rotWithShape="0" algn="bl" dir="3420000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Leck Boon Kong</a:t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4" name="Google Shape;934;p56"/>
          <p:cNvSpPr txBox="1"/>
          <p:nvPr/>
        </p:nvSpPr>
        <p:spPr>
          <a:xfrm>
            <a:off x="6249600" y="1350775"/>
            <a:ext cx="20220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202237"/>
                </a:solidFill>
                <a:latin typeface="Didact Gothic"/>
                <a:ea typeface="Didact Gothic"/>
                <a:cs typeface="Didact Gothic"/>
                <a:sym typeface="Didact Gothic"/>
              </a:rPr>
              <a:t>Machine Learning and Sentiment Analysis</a:t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35" name="Google Shape;935;p56"/>
          <p:cNvSpPr txBox="1"/>
          <p:nvPr/>
        </p:nvSpPr>
        <p:spPr>
          <a:xfrm>
            <a:off x="6249608" y="2903525"/>
            <a:ext cx="2022000" cy="508500"/>
          </a:xfrm>
          <a:prstGeom prst="rect">
            <a:avLst/>
          </a:prstGeom>
          <a:noFill/>
          <a:ln>
            <a:noFill/>
          </a:ln>
          <a:effectLst>
            <a:outerShdw rotWithShape="0" algn="bl" dir="3420000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Samuel Ang</a:t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FF2C5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6" name="Google Shape;936;p56"/>
          <p:cNvSpPr txBox="1"/>
          <p:nvPr/>
        </p:nvSpPr>
        <p:spPr>
          <a:xfrm>
            <a:off x="6249600" y="3271300"/>
            <a:ext cx="20220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202237"/>
                </a:solidFill>
                <a:latin typeface="Didact Gothic"/>
                <a:ea typeface="Didact Gothic"/>
                <a:cs typeface="Didact Gothic"/>
                <a:sym typeface="Didact Gothic"/>
              </a:rPr>
              <a:t>Exploration and Cleaning of the Dataset</a:t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937" name="Google Shape;937;p56"/>
          <p:cNvCxnSpPr>
            <a:stCxn id="935" idx="0"/>
            <a:endCxn id="927" idx="6"/>
          </p:cNvCxnSpPr>
          <p:nvPr/>
        </p:nvCxnSpPr>
        <p:spPr>
          <a:xfrm flipH="1" rot="5400000">
            <a:off x="5758208" y="1401125"/>
            <a:ext cx="500400" cy="25044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38" name="Google Shape;938;p56"/>
          <p:cNvCxnSpPr>
            <a:stCxn id="933" idx="1"/>
            <a:endCxn id="925" idx="0"/>
          </p:cNvCxnSpPr>
          <p:nvPr/>
        </p:nvCxnSpPr>
        <p:spPr>
          <a:xfrm flipH="1">
            <a:off x="4226708" y="1237250"/>
            <a:ext cx="2022900" cy="10965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39" name="Google Shape;939;p56"/>
          <p:cNvCxnSpPr>
            <a:endCxn id="929" idx="2"/>
          </p:cNvCxnSpPr>
          <p:nvPr/>
        </p:nvCxnSpPr>
        <p:spPr>
          <a:xfrm flipH="1" rot="10800000">
            <a:off x="1488043" y="1637887"/>
            <a:ext cx="1876200" cy="372000"/>
          </a:xfrm>
          <a:prstGeom prst="bentConnector3">
            <a:avLst>
              <a:gd fmla="val -876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40" name="Google Shape;940;p56"/>
          <p:cNvCxnSpPr>
            <a:stCxn id="941" idx="0"/>
            <a:endCxn id="930" idx="2"/>
          </p:cNvCxnSpPr>
          <p:nvPr/>
        </p:nvCxnSpPr>
        <p:spPr>
          <a:xfrm rot="-5400000">
            <a:off x="2668833" y="2744775"/>
            <a:ext cx="69000" cy="17763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41" name="Google Shape;941;p56"/>
          <p:cNvSpPr txBox="1"/>
          <p:nvPr/>
        </p:nvSpPr>
        <p:spPr>
          <a:xfrm>
            <a:off x="804183" y="3667425"/>
            <a:ext cx="2022000" cy="508500"/>
          </a:xfrm>
          <a:prstGeom prst="rect">
            <a:avLst/>
          </a:prstGeom>
          <a:noFill/>
          <a:ln>
            <a:noFill/>
          </a:ln>
          <a:effectLst>
            <a:outerShdw rotWithShape="0" algn="bl" dir="3420000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Rei Ong</a:t>
            </a:r>
            <a:endParaRPr b="1" sz="2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2" name="Google Shape;942;p56"/>
          <p:cNvSpPr txBox="1"/>
          <p:nvPr/>
        </p:nvSpPr>
        <p:spPr>
          <a:xfrm>
            <a:off x="804175" y="3991700"/>
            <a:ext cx="20220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Exploration and Visualisation of the Dataset</a:t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7"/>
          <p:cNvSpPr txBox="1"/>
          <p:nvPr>
            <p:ph type="title"/>
          </p:nvPr>
        </p:nvSpPr>
        <p:spPr>
          <a:xfrm>
            <a:off x="1834800" y="1487050"/>
            <a:ext cx="5586600" cy="18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400">
                <a:solidFill>
                  <a:schemeClr val="dk2"/>
                </a:solidFill>
              </a:rPr>
              <a:t>Thank You</a:t>
            </a:r>
            <a:r>
              <a:rPr lang="en-GB" sz="8400">
                <a:solidFill>
                  <a:schemeClr val="dk2"/>
                </a:solidFill>
              </a:rPr>
              <a:t>!</a:t>
            </a:r>
            <a:endParaRPr sz="8400">
              <a:solidFill>
                <a:schemeClr val="dk2"/>
              </a:solidFill>
            </a:endParaRPr>
          </a:p>
        </p:txBody>
      </p:sp>
      <p:sp>
        <p:nvSpPr>
          <p:cNvPr id="948" name="Google Shape;948;p57"/>
          <p:cNvSpPr txBox="1"/>
          <p:nvPr>
            <p:ph idx="1" type="subTitle"/>
          </p:nvPr>
        </p:nvSpPr>
        <p:spPr>
          <a:xfrm>
            <a:off x="2391900" y="3035150"/>
            <a:ext cx="4360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/>
              <a:t>Any Questions?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720000" y="158996"/>
            <a:ext cx="7704000" cy="56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PRICING TREND</a:t>
            </a:r>
            <a:r>
              <a:rPr lang="en-GB">
                <a:solidFill>
                  <a:schemeClr val="dk2"/>
                </a:solidFill>
              </a:rPr>
              <a:t> </a:t>
            </a:r>
            <a:r>
              <a:rPr lang="en-GB">
                <a:solidFill>
                  <a:schemeClr val="accent4"/>
                </a:solidFill>
              </a:rPr>
              <a:t>OVER A YEAR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68" name="Google Shape;268;p28"/>
          <p:cNvSpPr txBox="1"/>
          <p:nvPr/>
        </p:nvSpPr>
        <p:spPr>
          <a:xfrm>
            <a:off x="720000" y="604575"/>
            <a:ext cx="40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Interesting findings 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1338300" y="4097325"/>
            <a:ext cx="646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Observation: Prices peaked during the months of June to September 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Possible explanation: Summer break period where more people go on holidays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 b="0" l="7979" r="7852" t="5553"/>
          <a:stretch/>
        </p:blipFill>
        <p:spPr>
          <a:xfrm>
            <a:off x="1675099" y="1004775"/>
            <a:ext cx="5793800" cy="288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720000" y="158996"/>
            <a:ext cx="7704000" cy="56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PRICING TREND</a:t>
            </a:r>
            <a:r>
              <a:rPr lang="en-GB">
                <a:solidFill>
                  <a:schemeClr val="dk2"/>
                </a:solidFill>
              </a:rPr>
              <a:t> </a:t>
            </a:r>
            <a:r>
              <a:rPr lang="en-GB">
                <a:solidFill>
                  <a:schemeClr val="accent4"/>
                </a:solidFill>
              </a:rPr>
              <a:t>OVER A WEEK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276" name="Google Shape;2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031021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9"/>
          <p:cNvSpPr txBox="1"/>
          <p:nvPr/>
        </p:nvSpPr>
        <p:spPr>
          <a:xfrm>
            <a:off x="930300" y="3927825"/>
            <a:ext cx="742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Observation: Fridays and Saturdays have significantly higher prices 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Possible explanation: Weekend time frame, where most people take a break from work, thus more people might be renting Airbnbs.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720000" y="604575"/>
            <a:ext cx="40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Interesting findings 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720000" y="82796"/>
            <a:ext cx="7704000" cy="56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PRICING TREND</a:t>
            </a:r>
            <a:r>
              <a:rPr lang="en-GB">
                <a:solidFill>
                  <a:schemeClr val="dk2"/>
                </a:solidFill>
              </a:rPr>
              <a:t> </a:t>
            </a:r>
            <a:r>
              <a:rPr lang="en-GB">
                <a:solidFill>
                  <a:schemeClr val="accent4"/>
                </a:solidFill>
              </a:rPr>
              <a:t>DURING HOLIDAYS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927750" y="3799950"/>
            <a:ext cx="736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Observation: Rather equal in pricing for both holidays and non-holidays which was surprising to us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85" name="Google Shape;285;p30"/>
          <p:cNvPicPr preferRelativeResize="0"/>
          <p:nvPr/>
        </p:nvPicPr>
        <p:blipFill rotWithShape="1">
          <a:blip r:embed="rId3">
            <a:alphaModFix/>
          </a:blip>
          <a:srcRect b="3437" l="7349" r="1575" t="0"/>
          <a:stretch/>
        </p:blipFill>
        <p:spPr>
          <a:xfrm>
            <a:off x="2924700" y="1093750"/>
            <a:ext cx="3294600" cy="2507362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0"/>
          <p:cNvSpPr txBox="1"/>
          <p:nvPr/>
        </p:nvSpPr>
        <p:spPr>
          <a:xfrm>
            <a:off x="720000" y="604575"/>
            <a:ext cx="40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Interesting findings 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EXPLORATORY </a:t>
            </a:r>
            <a:r>
              <a:rPr lang="en-GB">
                <a:solidFill>
                  <a:schemeClr val="accent4"/>
                </a:solidFill>
              </a:rPr>
              <a:t>DATA ANALYSIS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720000" y="920625"/>
            <a:ext cx="39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Interesting findings: </a:t>
            </a: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Pricing with location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93" name="Google Shape;293;p31"/>
          <p:cNvPicPr preferRelativeResize="0"/>
          <p:nvPr/>
        </p:nvPicPr>
        <p:blipFill rotWithShape="1">
          <a:blip r:embed="rId3">
            <a:alphaModFix/>
          </a:blip>
          <a:srcRect b="18645" l="23591" r="23749" t="5774"/>
          <a:stretch/>
        </p:blipFill>
        <p:spPr>
          <a:xfrm>
            <a:off x="5335275" y="384925"/>
            <a:ext cx="2959450" cy="456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1"/>
          <p:cNvPicPr preferRelativeResize="0"/>
          <p:nvPr/>
        </p:nvPicPr>
        <p:blipFill rotWithShape="1">
          <a:blip r:embed="rId4">
            <a:alphaModFix/>
          </a:blip>
          <a:srcRect b="9115" l="15088" r="0" t="0"/>
          <a:stretch/>
        </p:blipFill>
        <p:spPr>
          <a:xfrm>
            <a:off x="8294725" y="384925"/>
            <a:ext cx="494647" cy="45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1"/>
          <p:cNvSpPr txBox="1"/>
          <p:nvPr/>
        </p:nvSpPr>
        <p:spPr>
          <a:xfrm>
            <a:off x="6219775" y="76200"/>
            <a:ext cx="14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Longitude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 rot="-5400000">
            <a:off x="4535700" y="2447850"/>
            <a:ext cx="14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Latitude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7" name="Google Shape;297;p31"/>
          <p:cNvSpPr txBox="1"/>
          <p:nvPr/>
        </p:nvSpPr>
        <p:spPr>
          <a:xfrm rot="-5400000">
            <a:off x="8151600" y="2552125"/>
            <a:ext cx="14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Price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720000" y="2119450"/>
            <a:ext cx="4036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Observation: Prices are highest around the central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area of Seattle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idact Gothic"/>
                <a:ea typeface="Didact Gothic"/>
                <a:cs typeface="Didact Gothic"/>
                <a:sym typeface="Didact Gothic"/>
              </a:rPr>
              <a:t>Possible explanation: Most of the attractions are located there hence, there is a higher demand for houses there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type="title"/>
          </p:nvPr>
        </p:nvSpPr>
        <p:spPr>
          <a:xfrm>
            <a:off x="720000" y="3046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MACHINE LEARNING MODELS</a:t>
            </a:r>
            <a:r>
              <a:rPr lang="en-GB"/>
              <a:t> </a:t>
            </a:r>
            <a:r>
              <a:rPr lang="en-GB">
                <a:solidFill>
                  <a:schemeClr val="dk2"/>
                </a:solidFill>
              </a:rPr>
              <a:t>WE’VE USED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4" name="Google Shape;304;p32"/>
          <p:cNvSpPr txBox="1"/>
          <p:nvPr>
            <p:ph idx="2" type="title"/>
          </p:nvPr>
        </p:nvSpPr>
        <p:spPr>
          <a:xfrm>
            <a:off x="1773038" y="177935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Linear Regression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5" name="Google Shape;305;p32"/>
          <p:cNvSpPr txBox="1"/>
          <p:nvPr>
            <p:ph idx="1" type="subTitle"/>
          </p:nvPr>
        </p:nvSpPr>
        <p:spPr>
          <a:xfrm>
            <a:off x="1773038" y="2137100"/>
            <a:ext cx="24891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Predicting Price through uni and multi-variable regressions</a:t>
            </a:r>
            <a:endParaRPr/>
          </a:p>
        </p:txBody>
      </p:sp>
      <p:sp>
        <p:nvSpPr>
          <p:cNvPr id="306" name="Google Shape;306;p32"/>
          <p:cNvSpPr txBox="1"/>
          <p:nvPr>
            <p:ph idx="3" type="title"/>
          </p:nvPr>
        </p:nvSpPr>
        <p:spPr>
          <a:xfrm>
            <a:off x="4973657" y="177935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Sentiment Analysis</a:t>
            </a:r>
            <a:endParaRPr/>
          </a:p>
        </p:txBody>
      </p:sp>
      <p:sp>
        <p:nvSpPr>
          <p:cNvPr id="307" name="Google Shape;307;p32"/>
          <p:cNvSpPr txBox="1"/>
          <p:nvPr>
            <p:ph idx="4" type="subTitle"/>
          </p:nvPr>
        </p:nvSpPr>
        <p:spPr>
          <a:xfrm>
            <a:off x="4973650" y="2145179"/>
            <a:ext cx="24891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Sieving through common complaints for improvement of homes</a:t>
            </a:r>
            <a:endParaRPr/>
          </a:p>
        </p:txBody>
      </p:sp>
      <p:sp>
        <p:nvSpPr>
          <p:cNvPr id="308" name="Google Shape;308;p32"/>
          <p:cNvSpPr txBox="1"/>
          <p:nvPr>
            <p:ph idx="7" type="title"/>
          </p:nvPr>
        </p:nvSpPr>
        <p:spPr>
          <a:xfrm>
            <a:off x="96687" y="3515638"/>
            <a:ext cx="2892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 Regression</a:t>
            </a:r>
            <a:endParaRPr/>
          </a:p>
        </p:txBody>
      </p:sp>
      <p:sp>
        <p:nvSpPr>
          <p:cNvPr id="309" name="Google Shape;309;p32"/>
          <p:cNvSpPr txBox="1"/>
          <p:nvPr>
            <p:ph idx="8" type="subTitle"/>
          </p:nvPr>
        </p:nvSpPr>
        <p:spPr>
          <a:xfrm>
            <a:off x="389888" y="4048128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Predicting Price </a:t>
            </a:r>
            <a:r>
              <a:rPr lang="en-GB"/>
              <a:t>through</a:t>
            </a:r>
            <a:r>
              <a:rPr lang="en-GB"/>
              <a:t> uni-variable regression</a:t>
            </a:r>
            <a:endParaRPr/>
          </a:p>
        </p:txBody>
      </p:sp>
      <p:sp>
        <p:nvSpPr>
          <p:cNvPr id="310" name="Google Shape;310;p32"/>
          <p:cNvSpPr txBox="1"/>
          <p:nvPr>
            <p:ph idx="9" type="title"/>
          </p:nvPr>
        </p:nvSpPr>
        <p:spPr>
          <a:xfrm>
            <a:off x="3297257" y="346825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Pycaret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1" name="Google Shape;311;p32"/>
          <p:cNvSpPr txBox="1"/>
          <p:nvPr>
            <p:ph idx="13" type="subTitle"/>
          </p:nvPr>
        </p:nvSpPr>
        <p:spPr>
          <a:xfrm>
            <a:off x="3095800" y="3843550"/>
            <a:ext cx="28920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Comparing different machine learning models and determining the  best one</a:t>
            </a:r>
            <a:endParaRPr/>
          </a:p>
        </p:txBody>
      </p:sp>
      <p:grpSp>
        <p:nvGrpSpPr>
          <p:cNvPr id="312" name="Google Shape;312;p32"/>
          <p:cNvGrpSpPr/>
          <p:nvPr/>
        </p:nvGrpSpPr>
        <p:grpSpPr>
          <a:xfrm>
            <a:off x="4223134" y="3018970"/>
            <a:ext cx="453730" cy="460712"/>
            <a:chOff x="2123425" y="3784450"/>
            <a:chExt cx="263200" cy="267250"/>
          </a:xfrm>
        </p:grpSpPr>
        <p:sp>
          <p:nvSpPr>
            <p:cNvPr id="313" name="Google Shape;313;p32"/>
            <p:cNvSpPr/>
            <p:nvPr/>
          </p:nvSpPr>
          <p:spPr>
            <a:xfrm>
              <a:off x="2123425" y="3861625"/>
              <a:ext cx="87350" cy="77350"/>
            </a:xfrm>
            <a:custGeom>
              <a:rect b="b" l="l" r="r" t="t"/>
              <a:pathLst>
                <a:path extrusionOk="0" h="3094" w="3494">
                  <a:moveTo>
                    <a:pt x="1749" y="1"/>
                  </a:moveTo>
                  <a:cubicBezTo>
                    <a:pt x="1284" y="1"/>
                    <a:pt x="823" y="210"/>
                    <a:pt x="519" y="608"/>
                  </a:cubicBezTo>
                  <a:cubicBezTo>
                    <a:pt x="1" y="1285"/>
                    <a:pt x="130" y="2256"/>
                    <a:pt x="807" y="2775"/>
                  </a:cubicBezTo>
                  <a:cubicBezTo>
                    <a:pt x="1087" y="2989"/>
                    <a:pt x="1417" y="3093"/>
                    <a:pt x="1745" y="3093"/>
                  </a:cubicBezTo>
                  <a:cubicBezTo>
                    <a:pt x="2210" y="3093"/>
                    <a:pt x="2671" y="2884"/>
                    <a:pt x="2975" y="2486"/>
                  </a:cubicBezTo>
                  <a:cubicBezTo>
                    <a:pt x="3493" y="1808"/>
                    <a:pt x="3365" y="838"/>
                    <a:pt x="2687" y="319"/>
                  </a:cubicBezTo>
                  <a:cubicBezTo>
                    <a:pt x="2407" y="105"/>
                    <a:pt x="2077" y="1"/>
                    <a:pt x="17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2270725" y="3974350"/>
              <a:ext cx="87400" cy="77350"/>
            </a:xfrm>
            <a:custGeom>
              <a:rect b="b" l="l" r="r" t="t"/>
              <a:pathLst>
                <a:path extrusionOk="0" h="3094" w="3496">
                  <a:moveTo>
                    <a:pt x="1749" y="1"/>
                  </a:moveTo>
                  <a:cubicBezTo>
                    <a:pt x="1284" y="1"/>
                    <a:pt x="824" y="210"/>
                    <a:pt x="520" y="607"/>
                  </a:cubicBezTo>
                  <a:cubicBezTo>
                    <a:pt x="1" y="1286"/>
                    <a:pt x="132" y="2257"/>
                    <a:pt x="809" y="2776"/>
                  </a:cubicBezTo>
                  <a:cubicBezTo>
                    <a:pt x="1089" y="2990"/>
                    <a:pt x="1419" y="3094"/>
                    <a:pt x="1747" y="3094"/>
                  </a:cubicBezTo>
                  <a:cubicBezTo>
                    <a:pt x="2212" y="3094"/>
                    <a:pt x="2672" y="2885"/>
                    <a:pt x="2977" y="2487"/>
                  </a:cubicBezTo>
                  <a:cubicBezTo>
                    <a:pt x="3495" y="1809"/>
                    <a:pt x="3367" y="839"/>
                    <a:pt x="2687" y="319"/>
                  </a:cubicBezTo>
                  <a:cubicBezTo>
                    <a:pt x="2407" y="105"/>
                    <a:pt x="2077" y="1"/>
                    <a:pt x="17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2299250" y="3784450"/>
              <a:ext cx="87375" cy="77325"/>
            </a:xfrm>
            <a:custGeom>
              <a:rect b="b" l="l" r="r" t="t"/>
              <a:pathLst>
                <a:path extrusionOk="0" h="3093" w="3495">
                  <a:moveTo>
                    <a:pt x="1749" y="0"/>
                  </a:moveTo>
                  <a:cubicBezTo>
                    <a:pt x="1284" y="0"/>
                    <a:pt x="824" y="209"/>
                    <a:pt x="520" y="607"/>
                  </a:cubicBezTo>
                  <a:cubicBezTo>
                    <a:pt x="0" y="1284"/>
                    <a:pt x="130" y="2255"/>
                    <a:pt x="809" y="2775"/>
                  </a:cubicBezTo>
                  <a:cubicBezTo>
                    <a:pt x="1089" y="2989"/>
                    <a:pt x="1419" y="3093"/>
                    <a:pt x="1747" y="3093"/>
                  </a:cubicBezTo>
                  <a:cubicBezTo>
                    <a:pt x="2212" y="3093"/>
                    <a:pt x="2672" y="2884"/>
                    <a:pt x="2977" y="2486"/>
                  </a:cubicBezTo>
                  <a:cubicBezTo>
                    <a:pt x="3495" y="1806"/>
                    <a:pt x="3367" y="838"/>
                    <a:pt x="2687" y="318"/>
                  </a:cubicBezTo>
                  <a:cubicBezTo>
                    <a:pt x="2407" y="104"/>
                    <a:pt x="2076" y="0"/>
                    <a:pt x="1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2162800" y="3896475"/>
              <a:ext cx="155950" cy="120375"/>
            </a:xfrm>
            <a:custGeom>
              <a:rect b="b" l="l" r="r" t="t"/>
              <a:pathLst>
                <a:path extrusionOk="0" h="4815" w="6238">
                  <a:moveTo>
                    <a:pt x="174" y="0"/>
                  </a:moveTo>
                  <a:cubicBezTo>
                    <a:pt x="128" y="0"/>
                    <a:pt x="82" y="21"/>
                    <a:pt x="52" y="60"/>
                  </a:cubicBezTo>
                  <a:cubicBezTo>
                    <a:pt x="0" y="126"/>
                    <a:pt x="12" y="222"/>
                    <a:pt x="79" y="274"/>
                  </a:cubicBezTo>
                  <a:lnTo>
                    <a:pt x="5972" y="4784"/>
                  </a:lnTo>
                  <a:cubicBezTo>
                    <a:pt x="6000" y="4806"/>
                    <a:pt x="6031" y="4815"/>
                    <a:pt x="6065" y="4815"/>
                  </a:cubicBezTo>
                  <a:cubicBezTo>
                    <a:pt x="6111" y="4815"/>
                    <a:pt x="6156" y="4794"/>
                    <a:pt x="6186" y="4754"/>
                  </a:cubicBezTo>
                  <a:cubicBezTo>
                    <a:pt x="6237" y="4688"/>
                    <a:pt x="6224" y="4592"/>
                    <a:pt x="6158" y="4541"/>
                  </a:cubicBezTo>
                  <a:lnTo>
                    <a:pt x="265" y="31"/>
                  </a:lnTo>
                  <a:cubicBezTo>
                    <a:pt x="238" y="10"/>
                    <a:pt x="206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2158600" y="3819325"/>
              <a:ext cx="188700" cy="79650"/>
            </a:xfrm>
            <a:custGeom>
              <a:rect b="b" l="l" r="r" t="t"/>
              <a:pathLst>
                <a:path extrusionOk="0" h="3186" w="7548">
                  <a:moveTo>
                    <a:pt x="7374" y="0"/>
                  </a:moveTo>
                  <a:cubicBezTo>
                    <a:pt x="7355" y="0"/>
                    <a:pt x="7336" y="4"/>
                    <a:pt x="7318" y="11"/>
                  </a:cubicBezTo>
                  <a:lnTo>
                    <a:pt x="117" y="2895"/>
                  </a:lnTo>
                  <a:cubicBezTo>
                    <a:pt x="39" y="2925"/>
                    <a:pt x="1" y="3014"/>
                    <a:pt x="32" y="3090"/>
                  </a:cubicBezTo>
                  <a:cubicBezTo>
                    <a:pt x="55" y="3149"/>
                    <a:pt x="113" y="3186"/>
                    <a:pt x="173" y="3186"/>
                  </a:cubicBezTo>
                  <a:cubicBezTo>
                    <a:pt x="192" y="3186"/>
                    <a:pt x="210" y="3183"/>
                    <a:pt x="230" y="3176"/>
                  </a:cubicBezTo>
                  <a:lnTo>
                    <a:pt x="7433" y="292"/>
                  </a:lnTo>
                  <a:cubicBezTo>
                    <a:pt x="7509" y="261"/>
                    <a:pt x="7547" y="173"/>
                    <a:pt x="7516" y="95"/>
                  </a:cubicBezTo>
                  <a:cubicBezTo>
                    <a:pt x="7492" y="36"/>
                    <a:pt x="7434" y="0"/>
                    <a:pt x="7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2316350" y="3819275"/>
              <a:ext cx="30625" cy="200225"/>
            </a:xfrm>
            <a:custGeom>
              <a:rect b="b" l="l" r="r" t="t"/>
              <a:pathLst>
                <a:path extrusionOk="0" h="8009" w="1225">
                  <a:moveTo>
                    <a:pt x="1067" y="1"/>
                  </a:moveTo>
                  <a:cubicBezTo>
                    <a:pt x="989" y="1"/>
                    <a:pt x="920" y="57"/>
                    <a:pt x="912" y="137"/>
                  </a:cubicBezTo>
                  <a:lnTo>
                    <a:pt x="10" y="7839"/>
                  </a:lnTo>
                  <a:cubicBezTo>
                    <a:pt x="1" y="7923"/>
                    <a:pt x="61" y="8000"/>
                    <a:pt x="145" y="8009"/>
                  </a:cubicBezTo>
                  <a:lnTo>
                    <a:pt x="163" y="8009"/>
                  </a:lnTo>
                  <a:cubicBezTo>
                    <a:pt x="241" y="8009"/>
                    <a:pt x="306" y="7953"/>
                    <a:pt x="314" y="7875"/>
                  </a:cubicBezTo>
                  <a:lnTo>
                    <a:pt x="1215" y="171"/>
                  </a:lnTo>
                  <a:cubicBezTo>
                    <a:pt x="1224" y="88"/>
                    <a:pt x="1164" y="12"/>
                    <a:pt x="1081" y="1"/>
                  </a:cubicBezTo>
                  <a:cubicBezTo>
                    <a:pt x="1077" y="1"/>
                    <a:pt x="1072" y="1"/>
                    <a:pt x="1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19" name="Google Shape;319;p32"/>
          <p:cNvGrpSpPr/>
          <p:nvPr/>
        </p:nvGrpSpPr>
        <p:grpSpPr>
          <a:xfrm>
            <a:off x="1142568" y="3063972"/>
            <a:ext cx="800209" cy="370711"/>
            <a:chOff x="634175" y="2986275"/>
            <a:chExt cx="3147949" cy="1458344"/>
          </a:xfrm>
        </p:grpSpPr>
        <p:cxnSp>
          <p:nvCxnSpPr>
            <p:cNvPr id="320" name="Google Shape;320;p32"/>
            <p:cNvCxnSpPr>
              <a:stCxn id="321" idx="4"/>
              <a:endCxn id="322" idx="0"/>
            </p:cNvCxnSpPr>
            <p:nvPr/>
          </p:nvCxnSpPr>
          <p:spPr>
            <a:xfrm>
              <a:off x="929975" y="3577875"/>
              <a:ext cx="591300" cy="275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32"/>
            <p:cNvCxnSpPr>
              <a:stCxn id="322" idx="0"/>
              <a:endCxn id="324" idx="4"/>
            </p:cNvCxnSpPr>
            <p:nvPr/>
          </p:nvCxnSpPr>
          <p:spPr>
            <a:xfrm flipH="1" rot="10800000">
              <a:off x="1521366" y="3577919"/>
              <a:ext cx="686700" cy="275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32"/>
            <p:cNvCxnSpPr>
              <a:stCxn id="324" idx="4"/>
              <a:endCxn id="326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32"/>
            <p:cNvCxnSpPr>
              <a:stCxn id="326" idx="0"/>
              <a:endCxn id="328" idx="4"/>
            </p:cNvCxnSpPr>
            <p:nvPr/>
          </p:nvCxnSpPr>
          <p:spPr>
            <a:xfrm flipH="1" rot="10800000">
              <a:off x="2894933" y="3577918"/>
              <a:ext cx="591300" cy="275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8" name="Google Shape;328;p32"/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32"/>
          <p:cNvGrpSpPr/>
          <p:nvPr/>
        </p:nvGrpSpPr>
        <p:grpSpPr>
          <a:xfrm>
            <a:off x="2659181" y="1251472"/>
            <a:ext cx="533225" cy="527875"/>
            <a:chOff x="1115950" y="1687125"/>
            <a:chExt cx="533225" cy="527875"/>
          </a:xfrm>
        </p:grpSpPr>
        <p:sp>
          <p:nvSpPr>
            <p:cNvPr id="330" name="Google Shape;330;p32"/>
            <p:cNvSpPr/>
            <p:nvPr/>
          </p:nvSpPr>
          <p:spPr>
            <a:xfrm>
              <a:off x="1155475" y="1770825"/>
              <a:ext cx="403325" cy="408450"/>
            </a:xfrm>
            <a:custGeom>
              <a:rect b="b" l="l" r="r" t="t"/>
              <a:pathLst>
                <a:path extrusionOk="0" h="16338" w="16133">
                  <a:moveTo>
                    <a:pt x="153" y="0"/>
                  </a:moveTo>
                  <a:cubicBezTo>
                    <a:pt x="68" y="0"/>
                    <a:pt x="0" y="68"/>
                    <a:pt x="0" y="152"/>
                  </a:cubicBezTo>
                  <a:lnTo>
                    <a:pt x="0" y="16185"/>
                  </a:lnTo>
                  <a:cubicBezTo>
                    <a:pt x="0" y="16268"/>
                    <a:pt x="68" y="16338"/>
                    <a:pt x="153" y="16338"/>
                  </a:cubicBezTo>
                  <a:lnTo>
                    <a:pt x="15980" y="16338"/>
                  </a:lnTo>
                  <a:cubicBezTo>
                    <a:pt x="16062" y="16338"/>
                    <a:pt x="16131" y="16268"/>
                    <a:pt x="16133" y="16185"/>
                  </a:cubicBezTo>
                  <a:cubicBezTo>
                    <a:pt x="16133" y="16099"/>
                    <a:pt x="16065" y="16031"/>
                    <a:pt x="15980" y="16031"/>
                  </a:cubicBezTo>
                  <a:lnTo>
                    <a:pt x="305" y="16031"/>
                  </a:lnTo>
                  <a:lnTo>
                    <a:pt x="305" y="152"/>
                  </a:ln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115950" y="1687125"/>
              <a:ext cx="66050" cy="85525"/>
            </a:xfrm>
            <a:custGeom>
              <a:rect b="b" l="l" r="r" t="t"/>
              <a:pathLst>
                <a:path extrusionOk="0" h="3421" w="2642">
                  <a:moveTo>
                    <a:pt x="2310" y="0"/>
                  </a:moveTo>
                  <a:cubicBezTo>
                    <a:pt x="2305" y="0"/>
                    <a:pt x="2299" y="1"/>
                    <a:pt x="2294" y="1"/>
                  </a:cubicBezTo>
                  <a:cubicBezTo>
                    <a:pt x="2210" y="10"/>
                    <a:pt x="2149" y="87"/>
                    <a:pt x="2158" y="169"/>
                  </a:cubicBezTo>
                  <a:cubicBezTo>
                    <a:pt x="2323" y="1681"/>
                    <a:pt x="1493" y="2894"/>
                    <a:pt x="140" y="3119"/>
                  </a:cubicBezTo>
                  <a:cubicBezTo>
                    <a:pt x="58" y="3131"/>
                    <a:pt x="0" y="3210"/>
                    <a:pt x="15" y="3293"/>
                  </a:cubicBezTo>
                  <a:cubicBezTo>
                    <a:pt x="27" y="3366"/>
                    <a:pt x="90" y="3421"/>
                    <a:pt x="164" y="3421"/>
                  </a:cubicBezTo>
                  <a:cubicBezTo>
                    <a:pt x="171" y="3421"/>
                    <a:pt x="181" y="3421"/>
                    <a:pt x="189" y="3418"/>
                  </a:cubicBezTo>
                  <a:cubicBezTo>
                    <a:pt x="1708" y="3166"/>
                    <a:pt x="2641" y="1818"/>
                    <a:pt x="2460" y="135"/>
                  </a:cubicBezTo>
                  <a:cubicBezTo>
                    <a:pt x="2452" y="58"/>
                    <a:pt x="2388" y="0"/>
                    <a:pt x="2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126250" y="1687150"/>
              <a:ext cx="43775" cy="52125"/>
            </a:xfrm>
            <a:custGeom>
              <a:rect b="b" l="l" r="r" t="t"/>
              <a:pathLst>
                <a:path extrusionOk="0" h="2085" w="1751">
                  <a:moveTo>
                    <a:pt x="157" y="0"/>
                  </a:moveTo>
                  <a:cubicBezTo>
                    <a:pt x="73" y="0"/>
                    <a:pt x="5" y="67"/>
                    <a:pt x="5" y="152"/>
                  </a:cubicBezTo>
                  <a:cubicBezTo>
                    <a:pt x="1" y="723"/>
                    <a:pt x="218" y="1285"/>
                    <a:pt x="583" y="1653"/>
                  </a:cubicBezTo>
                  <a:cubicBezTo>
                    <a:pt x="868" y="1936"/>
                    <a:pt x="1216" y="2085"/>
                    <a:pt x="1599" y="2085"/>
                  </a:cubicBezTo>
                  <a:cubicBezTo>
                    <a:pt x="1684" y="2085"/>
                    <a:pt x="1751" y="2018"/>
                    <a:pt x="1751" y="1934"/>
                  </a:cubicBezTo>
                  <a:cubicBezTo>
                    <a:pt x="1751" y="1849"/>
                    <a:pt x="1683" y="1781"/>
                    <a:pt x="1598" y="1781"/>
                  </a:cubicBezTo>
                  <a:cubicBezTo>
                    <a:pt x="1300" y="1781"/>
                    <a:pt x="1022" y="1662"/>
                    <a:pt x="800" y="1437"/>
                  </a:cubicBezTo>
                  <a:cubicBezTo>
                    <a:pt x="494" y="1132"/>
                    <a:pt x="307" y="639"/>
                    <a:pt x="308" y="153"/>
                  </a:cubicBezTo>
                  <a:cubicBezTo>
                    <a:pt x="310" y="68"/>
                    <a:pt x="242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595225" y="2161800"/>
              <a:ext cx="53925" cy="53200"/>
            </a:xfrm>
            <a:custGeom>
              <a:rect b="b" l="l" r="r" t="t"/>
              <a:pathLst>
                <a:path extrusionOk="0" h="2128" w="2157">
                  <a:moveTo>
                    <a:pt x="166" y="1"/>
                  </a:moveTo>
                  <a:cubicBezTo>
                    <a:pt x="127" y="1"/>
                    <a:pt x="88" y="16"/>
                    <a:pt x="59" y="45"/>
                  </a:cubicBezTo>
                  <a:cubicBezTo>
                    <a:pt x="0" y="104"/>
                    <a:pt x="0" y="201"/>
                    <a:pt x="59" y="260"/>
                  </a:cubicBezTo>
                  <a:lnTo>
                    <a:pt x="1883" y="2084"/>
                  </a:lnTo>
                  <a:cubicBezTo>
                    <a:pt x="1912" y="2113"/>
                    <a:pt x="1950" y="2128"/>
                    <a:pt x="1989" y="2128"/>
                  </a:cubicBezTo>
                  <a:cubicBezTo>
                    <a:pt x="2027" y="2128"/>
                    <a:pt x="2067" y="2113"/>
                    <a:pt x="2098" y="2084"/>
                  </a:cubicBezTo>
                  <a:cubicBezTo>
                    <a:pt x="2157" y="2025"/>
                    <a:pt x="2157" y="1928"/>
                    <a:pt x="2098" y="1869"/>
                  </a:cubicBezTo>
                  <a:lnTo>
                    <a:pt x="274" y="45"/>
                  </a:lnTo>
                  <a:cubicBezTo>
                    <a:pt x="244" y="16"/>
                    <a:pt x="205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1595250" y="2161800"/>
              <a:ext cx="53925" cy="53200"/>
            </a:xfrm>
            <a:custGeom>
              <a:rect b="b" l="l" r="r" t="t"/>
              <a:pathLst>
                <a:path extrusionOk="0" h="2128" w="2157">
                  <a:moveTo>
                    <a:pt x="1991" y="1"/>
                  </a:moveTo>
                  <a:cubicBezTo>
                    <a:pt x="1952" y="1"/>
                    <a:pt x="1913" y="16"/>
                    <a:pt x="1883" y="45"/>
                  </a:cubicBezTo>
                  <a:lnTo>
                    <a:pt x="59" y="1869"/>
                  </a:lnTo>
                  <a:cubicBezTo>
                    <a:pt x="1" y="1928"/>
                    <a:pt x="1" y="2025"/>
                    <a:pt x="59" y="2084"/>
                  </a:cubicBezTo>
                  <a:cubicBezTo>
                    <a:pt x="89" y="2113"/>
                    <a:pt x="127" y="2128"/>
                    <a:pt x="167" y="2128"/>
                  </a:cubicBezTo>
                  <a:cubicBezTo>
                    <a:pt x="205" y="2128"/>
                    <a:pt x="243" y="2113"/>
                    <a:pt x="274" y="2084"/>
                  </a:cubicBezTo>
                  <a:lnTo>
                    <a:pt x="2098" y="260"/>
                  </a:lnTo>
                  <a:cubicBezTo>
                    <a:pt x="2157" y="201"/>
                    <a:pt x="2157" y="104"/>
                    <a:pt x="2098" y="45"/>
                  </a:cubicBezTo>
                  <a:cubicBezTo>
                    <a:pt x="2069" y="16"/>
                    <a:pt x="2030" y="1"/>
                    <a:pt x="1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1118525" y="1973500"/>
              <a:ext cx="245075" cy="238575"/>
            </a:xfrm>
            <a:custGeom>
              <a:rect b="b" l="l" r="r" t="t"/>
              <a:pathLst>
                <a:path extrusionOk="0" h="9543" w="9803">
                  <a:moveTo>
                    <a:pt x="154" y="1"/>
                  </a:moveTo>
                  <a:cubicBezTo>
                    <a:pt x="68" y="1"/>
                    <a:pt x="0" y="70"/>
                    <a:pt x="0" y="154"/>
                  </a:cubicBezTo>
                  <a:cubicBezTo>
                    <a:pt x="0" y="239"/>
                    <a:pt x="68" y="307"/>
                    <a:pt x="154" y="307"/>
                  </a:cubicBezTo>
                  <a:cubicBezTo>
                    <a:pt x="435" y="307"/>
                    <a:pt x="720" y="320"/>
                    <a:pt x="1001" y="345"/>
                  </a:cubicBezTo>
                  <a:lnTo>
                    <a:pt x="1015" y="345"/>
                  </a:lnTo>
                  <a:cubicBezTo>
                    <a:pt x="1091" y="345"/>
                    <a:pt x="1157" y="285"/>
                    <a:pt x="1165" y="206"/>
                  </a:cubicBezTo>
                  <a:cubicBezTo>
                    <a:pt x="1172" y="122"/>
                    <a:pt x="1112" y="48"/>
                    <a:pt x="1028" y="41"/>
                  </a:cubicBezTo>
                  <a:cubicBezTo>
                    <a:pt x="738" y="14"/>
                    <a:pt x="444" y="1"/>
                    <a:pt x="154" y="1"/>
                  </a:cubicBezTo>
                  <a:close/>
                  <a:moveTo>
                    <a:pt x="1869" y="158"/>
                  </a:moveTo>
                  <a:cubicBezTo>
                    <a:pt x="1796" y="158"/>
                    <a:pt x="1733" y="209"/>
                    <a:pt x="1720" y="284"/>
                  </a:cubicBezTo>
                  <a:cubicBezTo>
                    <a:pt x="1702" y="366"/>
                    <a:pt x="1758" y="445"/>
                    <a:pt x="1840" y="460"/>
                  </a:cubicBezTo>
                  <a:cubicBezTo>
                    <a:pt x="2117" y="510"/>
                    <a:pt x="2394" y="574"/>
                    <a:pt x="2666" y="649"/>
                  </a:cubicBezTo>
                  <a:cubicBezTo>
                    <a:pt x="2679" y="653"/>
                    <a:pt x="2694" y="654"/>
                    <a:pt x="2707" y="654"/>
                  </a:cubicBezTo>
                  <a:cubicBezTo>
                    <a:pt x="2775" y="654"/>
                    <a:pt x="2835" y="610"/>
                    <a:pt x="2855" y="544"/>
                  </a:cubicBezTo>
                  <a:cubicBezTo>
                    <a:pt x="2878" y="463"/>
                    <a:pt x="2831" y="379"/>
                    <a:pt x="2750" y="357"/>
                  </a:cubicBezTo>
                  <a:cubicBezTo>
                    <a:pt x="2467" y="278"/>
                    <a:pt x="2180" y="211"/>
                    <a:pt x="1896" y="160"/>
                  </a:cubicBezTo>
                  <a:cubicBezTo>
                    <a:pt x="1887" y="158"/>
                    <a:pt x="1878" y="158"/>
                    <a:pt x="1869" y="158"/>
                  </a:cubicBezTo>
                  <a:close/>
                  <a:moveTo>
                    <a:pt x="3526" y="620"/>
                  </a:moveTo>
                  <a:cubicBezTo>
                    <a:pt x="3465" y="620"/>
                    <a:pt x="3407" y="656"/>
                    <a:pt x="3384" y="718"/>
                  </a:cubicBezTo>
                  <a:cubicBezTo>
                    <a:pt x="3355" y="796"/>
                    <a:pt x="3393" y="884"/>
                    <a:pt x="3473" y="914"/>
                  </a:cubicBezTo>
                  <a:cubicBezTo>
                    <a:pt x="3736" y="1014"/>
                    <a:pt x="3997" y="1127"/>
                    <a:pt x="4251" y="1251"/>
                  </a:cubicBezTo>
                  <a:cubicBezTo>
                    <a:pt x="4271" y="1259"/>
                    <a:pt x="4296" y="1265"/>
                    <a:pt x="4318" y="1265"/>
                  </a:cubicBezTo>
                  <a:cubicBezTo>
                    <a:pt x="4374" y="1265"/>
                    <a:pt x="4428" y="1234"/>
                    <a:pt x="4455" y="1181"/>
                  </a:cubicBezTo>
                  <a:cubicBezTo>
                    <a:pt x="4491" y="1105"/>
                    <a:pt x="4460" y="1014"/>
                    <a:pt x="4385" y="977"/>
                  </a:cubicBezTo>
                  <a:cubicBezTo>
                    <a:pt x="4122" y="850"/>
                    <a:pt x="3851" y="733"/>
                    <a:pt x="3580" y="629"/>
                  </a:cubicBezTo>
                  <a:cubicBezTo>
                    <a:pt x="3562" y="623"/>
                    <a:pt x="3544" y="620"/>
                    <a:pt x="3526" y="620"/>
                  </a:cubicBezTo>
                  <a:close/>
                  <a:moveTo>
                    <a:pt x="5074" y="1374"/>
                  </a:moveTo>
                  <a:cubicBezTo>
                    <a:pt x="5023" y="1374"/>
                    <a:pt x="4974" y="1400"/>
                    <a:pt x="4945" y="1448"/>
                  </a:cubicBezTo>
                  <a:cubicBezTo>
                    <a:pt x="4901" y="1520"/>
                    <a:pt x="4924" y="1614"/>
                    <a:pt x="4996" y="1658"/>
                  </a:cubicBezTo>
                  <a:cubicBezTo>
                    <a:pt x="5238" y="1806"/>
                    <a:pt x="5475" y="1963"/>
                    <a:pt x="5700" y="2131"/>
                  </a:cubicBezTo>
                  <a:cubicBezTo>
                    <a:pt x="5728" y="2151"/>
                    <a:pt x="5760" y="2160"/>
                    <a:pt x="5791" y="2160"/>
                  </a:cubicBezTo>
                  <a:cubicBezTo>
                    <a:pt x="5837" y="2160"/>
                    <a:pt x="5882" y="2138"/>
                    <a:pt x="5913" y="2097"/>
                  </a:cubicBezTo>
                  <a:cubicBezTo>
                    <a:pt x="5963" y="2029"/>
                    <a:pt x="5950" y="1934"/>
                    <a:pt x="5882" y="1884"/>
                  </a:cubicBezTo>
                  <a:cubicBezTo>
                    <a:pt x="5647" y="1711"/>
                    <a:pt x="5403" y="1548"/>
                    <a:pt x="5154" y="1396"/>
                  </a:cubicBezTo>
                  <a:cubicBezTo>
                    <a:pt x="5129" y="1381"/>
                    <a:pt x="5101" y="1374"/>
                    <a:pt x="5074" y="1374"/>
                  </a:cubicBezTo>
                  <a:close/>
                  <a:moveTo>
                    <a:pt x="6461" y="2398"/>
                  </a:moveTo>
                  <a:cubicBezTo>
                    <a:pt x="6418" y="2398"/>
                    <a:pt x="6376" y="2415"/>
                    <a:pt x="6346" y="2449"/>
                  </a:cubicBezTo>
                  <a:cubicBezTo>
                    <a:pt x="6292" y="2512"/>
                    <a:pt x="6296" y="2609"/>
                    <a:pt x="6359" y="2664"/>
                  </a:cubicBezTo>
                  <a:cubicBezTo>
                    <a:pt x="6571" y="2852"/>
                    <a:pt x="6774" y="3052"/>
                    <a:pt x="6969" y="3257"/>
                  </a:cubicBezTo>
                  <a:cubicBezTo>
                    <a:pt x="6998" y="3288"/>
                    <a:pt x="7038" y="3304"/>
                    <a:pt x="7079" y="3304"/>
                  </a:cubicBezTo>
                  <a:cubicBezTo>
                    <a:pt x="7116" y="3304"/>
                    <a:pt x="7153" y="3289"/>
                    <a:pt x="7182" y="3263"/>
                  </a:cubicBezTo>
                  <a:cubicBezTo>
                    <a:pt x="7244" y="3205"/>
                    <a:pt x="7245" y="3108"/>
                    <a:pt x="7189" y="3046"/>
                  </a:cubicBezTo>
                  <a:cubicBezTo>
                    <a:pt x="6991" y="2836"/>
                    <a:pt x="6779" y="2630"/>
                    <a:pt x="6562" y="2436"/>
                  </a:cubicBezTo>
                  <a:cubicBezTo>
                    <a:pt x="6533" y="2411"/>
                    <a:pt x="6496" y="2398"/>
                    <a:pt x="6461" y="2398"/>
                  </a:cubicBezTo>
                  <a:close/>
                  <a:moveTo>
                    <a:pt x="7639" y="3653"/>
                  </a:moveTo>
                  <a:cubicBezTo>
                    <a:pt x="7606" y="3653"/>
                    <a:pt x="7573" y="3664"/>
                    <a:pt x="7546" y="3685"/>
                  </a:cubicBezTo>
                  <a:cubicBezTo>
                    <a:pt x="7479" y="3737"/>
                    <a:pt x="7469" y="3832"/>
                    <a:pt x="7521" y="3899"/>
                  </a:cubicBezTo>
                  <a:cubicBezTo>
                    <a:pt x="7693" y="4121"/>
                    <a:pt x="7859" y="4353"/>
                    <a:pt x="8012" y="4590"/>
                  </a:cubicBezTo>
                  <a:cubicBezTo>
                    <a:pt x="8042" y="4636"/>
                    <a:pt x="8090" y="4660"/>
                    <a:pt x="8140" y="4660"/>
                  </a:cubicBezTo>
                  <a:cubicBezTo>
                    <a:pt x="8168" y="4660"/>
                    <a:pt x="8196" y="4654"/>
                    <a:pt x="8221" y="4635"/>
                  </a:cubicBezTo>
                  <a:cubicBezTo>
                    <a:pt x="8293" y="4590"/>
                    <a:pt x="8314" y="4495"/>
                    <a:pt x="8267" y="4426"/>
                  </a:cubicBezTo>
                  <a:cubicBezTo>
                    <a:pt x="8109" y="4180"/>
                    <a:pt x="7939" y="3941"/>
                    <a:pt x="7759" y="3712"/>
                  </a:cubicBezTo>
                  <a:cubicBezTo>
                    <a:pt x="7729" y="3673"/>
                    <a:pt x="7684" y="3653"/>
                    <a:pt x="7639" y="3653"/>
                  </a:cubicBezTo>
                  <a:close/>
                  <a:moveTo>
                    <a:pt x="8577" y="5099"/>
                  </a:moveTo>
                  <a:cubicBezTo>
                    <a:pt x="8553" y="5099"/>
                    <a:pt x="8529" y="5105"/>
                    <a:pt x="8505" y="5117"/>
                  </a:cubicBezTo>
                  <a:cubicBezTo>
                    <a:pt x="8429" y="5157"/>
                    <a:pt x="8402" y="5248"/>
                    <a:pt x="8441" y="5322"/>
                  </a:cubicBezTo>
                  <a:cubicBezTo>
                    <a:pt x="8572" y="5575"/>
                    <a:pt x="8692" y="5833"/>
                    <a:pt x="8800" y="6092"/>
                  </a:cubicBezTo>
                  <a:cubicBezTo>
                    <a:pt x="8823" y="6151"/>
                    <a:pt x="8881" y="6186"/>
                    <a:pt x="8940" y="6186"/>
                  </a:cubicBezTo>
                  <a:cubicBezTo>
                    <a:pt x="8957" y="6186"/>
                    <a:pt x="8978" y="6182"/>
                    <a:pt x="8998" y="6173"/>
                  </a:cubicBezTo>
                  <a:cubicBezTo>
                    <a:pt x="9075" y="6142"/>
                    <a:pt x="9112" y="6051"/>
                    <a:pt x="9081" y="5974"/>
                  </a:cubicBezTo>
                  <a:cubicBezTo>
                    <a:pt x="8971" y="5708"/>
                    <a:pt x="8847" y="5441"/>
                    <a:pt x="8711" y="5181"/>
                  </a:cubicBezTo>
                  <a:cubicBezTo>
                    <a:pt x="8683" y="5129"/>
                    <a:pt x="8631" y="5099"/>
                    <a:pt x="8577" y="5099"/>
                  </a:cubicBezTo>
                  <a:close/>
                  <a:moveTo>
                    <a:pt x="9231" y="6694"/>
                  </a:moveTo>
                  <a:cubicBezTo>
                    <a:pt x="9216" y="6694"/>
                    <a:pt x="9200" y="6697"/>
                    <a:pt x="9185" y="6701"/>
                  </a:cubicBezTo>
                  <a:cubicBezTo>
                    <a:pt x="9104" y="6725"/>
                    <a:pt x="9060" y="6810"/>
                    <a:pt x="9084" y="6891"/>
                  </a:cubicBezTo>
                  <a:cubicBezTo>
                    <a:pt x="9168" y="7159"/>
                    <a:pt x="9238" y="7436"/>
                    <a:pt x="9297" y="7711"/>
                  </a:cubicBezTo>
                  <a:cubicBezTo>
                    <a:pt x="9312" y="7783"/>
                    <a:pt x="9377" y="7833"/>
                    <a:pt x="9447" y="7833"/>
                  </a:cubicBezTo>
                  <a:cubicBezTo>
                    <a:pt x="9456" y="7833"/>
                    <a:pt x="9467" y="7830"/>
                    <a:pt x="9478" y="7830"/>
                  </a:cubicBezTo>
                  <a:cubicBezTo>
                    <a:pt x="9561" y="7814"/>
                    <a:pt x="9612" y="7733"/>
                    <a:pt x="9596" y="7651"/>
                  </a:cubicBezTo>
                  <a:cubicBezTo>
                    <a:pt x="9536" y="7365"/>
                    <a:pt x="9462" y="7080"/>
                    <a:pt x="9375" y="6803"/>
                  </a:cubicBezTo>
                  <a:cubicBezTo>
                    <a:pt x="9356" y="6736"/>
                    <a:pt x="9295" y="6694"/>
                    <a:pt x="9231" y="6694"/>
                  </a:cubicBezTo>
                  <a:close/>
                  <a:moveTo>
                    <a:pt x="9588" y="8378"/>
                  </a:moveTo>
                  <a:cubicBezTo>
                    <a:pt x="9582" y="8378"/>
                    <a:pt x="9575" y="8378"/>
                    <a:pt x="9568" y="8379"/>
                  </a:cubicBezTo>
                  <a:cubicBezTo>
                    <a:pt x="9486" y="8390"/>
                    <a:pt x="9427" y="8466"/>
                    <a:pt x="9436" y="8549"/>
                  </a:cubicBezTo>
                  <a:cubicBezTo>
                    <a:pt x="9470" y="8828"/>
                    <a:pt x="9489" y="9114"/>
                    <a:pt x="9496" y="9395"/>
                  </a:cubicBezTo>
                  <a:cubicBezTo>
                    <a:pt x="9500" y="9476"/>
                    <a:pt x="9567" y="9542"/>
                    <a:pt x="9649" y="9542"/>
                  </a:cubicBezTo>
                  <a:lnTo>
                    <a:pt x="9652" y="9542"/>
                  </a:lnTo>
                  <a:cubicBezTo>
                    <a:pt x="9736" y="9541"/>
                    <a:pt x="9802" y="9470"/>
                    <a:pt x="9799" y="9386"/>
                  </a:cubicBezTo>
                  <a:cubicBezTo>
                    <a:pt x="9792" y="9093"/>
                    <a:pt x="9770" y="8800"/>
                    <a:pt x="9737" y="8512"/>
                  </a:cubicBezTo>
                  <a:cubicBezTo>
                    <a:pt x="9727" y="8436"/>
                    <a:pt x="9663" y="8378"/>
                    <a:pt x="9588" y="83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32"/>
          <p:cNvGrpSpPr/>
          <p:nvPr/>
        </p:nvGrpSpPr>
        <p:grpSpPr>
          <a:xfrm>
            <a:off x="5814301" y="1251482"/>
            <a:ext cx="624198" cy="460701"/>
            <a:chOff x="7940666" y="2020205"/>
            <a:chExt cx="383249" cy="286488"/>
          </a:xfrm>
        </p:grpSpPr>
        <p:sp>
          <p:nvSpPr>
            <p:cNvPr id="337" name="Google Shape;337;p32"/>
            <p:cNvSpPr/>
            <p:nvPr/>
          </p:nvSpPr>
          <p:spPr>
            <a:xfrm>
              <a:off x="7971742" y="2025205"/>
              <a:ext cx="326124" cy="275859"/>
            </a:xfrm>
            <a:custGeom>
              <a:rect b="b" l="l" r="r" t="t"/>
              <a:pathLst>
                <a:path extrusionOk="0" h="10537" w="12457">
                  <a:moveTo>
                    <a:pt x="9004" y="1"/>
                  </a:moveTo>
                  <a:cubicBezTo>
                    <a:pt x="8951" y="1"/>
                    <a:pt x="8898" y="3"/>
                    <a:pt x="8844" y="6"/>
                  </a:cubicBezTo>
                  <a:cubicBezTo>
                    <a:pt x="7821" y="74"/>
                    <a:pt x="6889" y="434"/>
                    <a:pt x="6231" y="1126"/>
                  </a:cubicBezTo>
                  <a:cubicBezTo>
                    <a:pt x="5532" y="398"/>
                    <a:pt x="4581" y="8"/>
                    <a:pt x="3612" y="8"/>
                  </a:cubicBezTo>
                  <a:cubicBezTo>
                    <a:pt x="3161" y="8"/>
                    <a:pt x="2707" y="92"/>
                    <a:pt x="2272" y="266"/>
                  </a:cubicBezTo>
                  <a:cubicBezTo>
                    <a:pt x="898" y="818"/>
                    <a:pt x="0" y="2144"/>
                    <a:pt x="0" y="3624"/>
                  </a:cubicBezTo>
                  <a:cubicBezTo>
                    <a:pt x="0" y="5646"/>
                    <a:pt x="1403" y="7059"/>
                    <a:pt x="2623" y="8068"/>
                  </a:cubicBezTo>
                  <a:cubicBezTo>
                    <a:pt x="3147" y="8495"/>
                    <a:pt x="3699" y="8899"/>
                    <a:pt x="4266" y="9269"/>
                  </a:cubicBezTo>
                  <a:lnTo>
                    <a:pt x="6231" y="10537"/>
                  </a:lnTo>
                  <a:lnTo>
                    <a:pt x="8191" y="9269"/>
                  </a:lnTo>
                  <a:cubicBezTo>
                    <a:pt x="8758" y="8894"/>
                    <a:pt x="9310" y="8495"/>
                    <a:pt x="9834" y="8068"/>
                  </a:cubicBezTo>
                  <a:cubicBezTo>
                    <a:pt x="11059" y="7064"/>
                    <a:pt x="12457" y="5646"/>
                    <a:pt x="12457" y="3624"/>
                  </a:cubicBezTo>
                  <a:cubicBezTo>
                    <a:pt x="12457" y="1933"/>
                    <a:pt x="11290" y="468"/>
                    <a:pt x="9642" y="98"/>
                  </a:cubicBezTo>
                  <a:cubicBezTo>
                    <a:pt x="9434" y="32"/>
                    <a:pt x="9219" y="1"/>
                    <a:pt x="9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8080781" y="2029394"/>
              <a:ext cx="217085" cy="271801"/>
            </a:xfrm>
            <a:custGeom>
              <a:rect b="b" l="l" r="r" t="t"/>
              <a:pathLst>
                <a:path extrusionOk="0" h="10382" w="8292">
                  <a:moveTo>
                    <a:pt x="5712" y="0"/>
                  </a:moveTo>
                  <a:cubicBezTo>
                    <a:pt x="6130" y="2215"/>
                    <a:pt x="6409" y="7542"/>
                    <a:pt x="0" y="9041"/>
                  </a:cubicBezTo>
                  <a:cubicBezTo>
                    <a:pt x="53" y="9075"/>
                    <a:pt x="91" y="9104"/>
                    <a:pt x="101" y="9113"/>
                  </a:cubicBezTo>
                  <a:lnTo>
                    <a:pt x="2066" y="10382"/>
                  </a:lnTo>
                  <a:lnTo>
                    <a:pt x="4026" y="9113"/>
                  </a:lnTo>
                  <a:cubicBezTo>
                    <a:pt x="4593" y="8739"/>
                    <a:pt x="5140" y="8340"/>
                    <a:pt x="5669" y="7912"/>
                  </a:cubicBezTo>
                  <a:cubicBezTo>
                    <a:pt x="6889" y="6904"/>
                    <a:pt x="8292" y="5491"/>
                    <a:pt x="8292" y="3469"/>
                  </a:cubicBezTo>
                  <a:cubicBezTo>
                    <a:pt x="8292" y="1869"/>
                    <a:pt x="7245" y="457"/>
                    <a:pt x="5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8180396" y="2144717"/>
              <a:ext cx="96971" cy="77624"/>
            </a:xfrm>
            <a:custGeom>
              <a:rect b="b" l="l" r="r" t="t"/>
              <a:pathLst>
                <a:path extrusionOk="0" h="2965" w="3704">
                  <a:moveTo>
                    <a:pt x="2107" y="0"/>
                  </a:moveTo>
                  <a:cubicBezTo>
                    <a:pt x="2103" y="0"/>
                    <a:pt x="2099" y="0"/>
                    <a:pt x="2095" y="0"/>
                  </a:cubicBezTo>
                  <a:cubicBezTo>
                    <a:pt x="2013" y="5"/>
                    <a:pt x="1941" y="63"/>
                    <a:pt x="1912" y="140"/>
                  </a:cubicBezTo>
                  <a:lnTo>
                    <a:pt x="1254" y="2181"/>
                  </a:lnTo>
                  <a:lnTo>
                    <a:pt x="442" y="332"/>
                  </a:lnTo>
                  <a:cubicBezTo>
                    <a:pt x="401" y="246"/>
                    <a:pt x="331" y="210"/>
                    <a:pt x="260" y="210"/>
                  </a:cubicBezTo>
                  <a:cubicBezTo>
                    <a:pt x="130" y="210"/>
                    <a:pt x="0" y="333"/>
                    <a:pt x="62" y="495"/>
                  </a:cubicBezTo>
                  <a:lnTo>
                    <a:pt x="1090" y="2844"/>
                  </a:lnTo>
                  <a:cubicBezTo>
                    <a:pt x="1129" y="2916"/>
                    <a:pt x="1201" y="2965"/>
                    <a:pt x="1283" y="2965"/>
                  </a:cubicBezTo>
                  <a:lnTo>
                    <a:pt x="1292" y="2965"/>
                  </a:lnTo>
                  <a:cubicBezTo>
                    <a:pt x="1379" y="2960"/>
                    <a:pt x="1451" y="2902"/>
                    <a:pt x="1475" y="2820"/>
                  </a:cubicBezTo>
                  <a:lnTo>
                    <a:pt x="2143" y="745"/>
                  </a:lnTo>
                  <a:lnTo>
                    <a:pt x="2690" y="1840"/>
                  </a:lnTo>
                  <a:cubicBezTo>
                    <a:pt x="2724" y="1912"/>
                    <a:pt x="2791" y="1956"/>
                    <a:pt x="2868" y="1956"/>
                  </a:cubicBezTo>
                  <a:lnTo>
                    <a:pt x="3411" y="1956"/>
                  </a:lnTo>
                  <a:cubicBezTo>
                    <a:pt x="3512" y="1826"/>
                    <a:pt x="3613" y="1687"/>
                    <a:pt x="3704" y="1543"/>
                  </a:cubicBezTo>
                  <a:lnTo>
                    <a:pt x="3704" y="1543"/>
                  </a:lnTo>
                  <a:lnTo>
                    <a:pt x="3007" y="1547"/>
                  </a:lnTo>
                  <a:lnTo>
                    <a:pt x="2291" y="116"/>
                  </a:lnTo>
                  <a:cubicBezTo>
                    <a:pt x="2260" y="43"/>
                    <a:pt x="2184" y="0"/>
                    <a:pt x="2107" y="0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7991979" y="2106599"/>
              <a:ext cx="194910" cy="127444"/>
            </a:xfrm>
            <a:custGeom>
              <a:rect b="b" l="l" r="r" t="t"/>
              <a:pathLst>
                <a:path extrusionOk="0" h="4868" w="7445">
                  <a:moveTo>
                    <a:pt x="6728" y="1"/>
                  </a:moveTo>
                  <a:cubicBezTo>
                    <a:pt x="6724" y="1"/>
                    <a:pt x="6721" y="1"/>
                    <a:pt x="6717" y="1"/>
                  </a:cubicBezTo>
                  <a:cubicBezTo>
                    <a:pt x="6635" y="1"/>
                    <a:pt x="6563" y="54"/>
                    <a:pt x="6529" y="131"/>
                  </a:cubicBezTo>
                  <a:lnTo>
                    <a:pt x="5559" y="2523"/>
                  </a:lnTo>
                  <a:lnTo>
                    <a:pt x="4742" y="1149"/>
                  </a:lnTo>
                  <a:cubicBezTo>
                    <a:pt x="4702" y="1079"/>
                    <a:pt x="4633" y="1045"/>
                    <a:pt x="4564" y="1045"/>
                  </a:cubicBezTo>
                  <a:cubicBezTo>
                    <a:pt x="4478" y="1045"/>
                    <a:pt x="4392" y="1098"/>
                    <a:pt x="4363" y="1197"/>
                  </a:cubicBezTo>
                  <a:lnTo>
                    <a:pt x="3541" y="3979"/>
                  </a:lnTo>
                  <a:lnTo>
                    <a:pt x="2489" y="880"/>
                  </a:lnTo>
                  <a:cubicBezTo>
                    <a:pt x="2460" y="803"/>
                    <a:pt x="2388" y="750"/>
                    <a:pt x="2306" y="745"/>
                  </a:cubicBezTo>
                  <a:cubicBezTo>
                    <a:pt x="2299" y="745"/>
                    <a:pt x="2293" y="744"/>
                    <a:pt x="2286" y="744"/>
                  </a:cubicBezTo>
                  <a:cubicBezTo>
                    <a:pt x="2211" y="744"/>
                    <a:pt x="2140" y="790"/>
                    <a:pt x="2109" y="861"/>
                  </a:cubicBezTo>
                  <a:lnTo>
                    <a:pt x="1062" y="3008"/>
                  </a:lnTo>
                  <a:lnTo>
                    <a:pt x="0" y="3008"/>
                  </a:lnTo>
                  <a:cubicBezTo>
                    <a:pt x="92" y="3147"/>
                    <a:pt x="193" y="3287"/>
                    <a:pt x="294" y="3421"/>
                  </a:cubicBezTo>
                  <a:lnTo>
                    <a:pt x="1192" y="3421"/>
                  </a:lnTo>
                  <a:cubicBezTo>
                    <a:pt x="1274" y="3421"/>
                    <a:pt x="1346" y="3373"/>
                    <a:pt x="1379" y="3301"/>
                  </a:cubicBezTo>
                  <a:lnTo>
                    <a:pt x="2258" y="1490"/>
                  </a:lnTo>
                  <a:lnTo>
                    <a:pt x="3359" y="4728"/>
                  </a:lnTo>
                  <a:cubicBezTo>
                    <a:pt x="3387" y="4810"/>
                    <a:pt x="3464" y="4867"/>
                    <a:pt x="3555" y="4867"/>
                  </a:cubicBezTo>
                  <a:cubicBezTo>
                    <a:pt x="3647" y="4862"/>
                    <a:pt x="3724" y="4805"/>
                    <a:pt x="3748" y="4718"/>
                  </a:cubicBezTo>
                  <a:lnTo>
                    <a:pt x="4622" y="1764"/>
                  </a:lnTo>
                  <a:lnTo>
                    <a:pt x="5410" y="3085"/>
                  </a:lnTo>
                  <a:cubicBezTo>
                    <a:pt x="5446" y="3148"/>
                    <a:pt x="5512" y="3186"/>
                    <a:pt x="5588" y="3186"/>
                  </a:cubicBezTo>
                  <a:cubicBezTo>
                    <a:pt x="5593" y="3186"/>
                    <a:pt x="5597" y="3186"/>
                    <a:pt x="5602" y="3186"/>
                  </a:cubicBezTo>
                  <a:cubicBezTo>
                    <a:pt x="5679" y="3181"/>
                    <a:pt x="5746" y="3133"/>
                    <a:pt x="5775" y="3056"/>
                  </a:cubicBezTo>
                  <a:lnTo>
                    <a:pt x="6721" y="731"/>
                  </a:lnTo>
                  <a:lnTo>
                    <a:pt x="7000" y="1375"/>
                  </a:lnTo>
                  <a:cubicBezTo>
                    <a:pt x="7041" y="1459"/>
                    <a:pt x="7112" y="1495"/>
                    <a:pt x="7183" y="1495"/>
                  </a:cubicBezTo>
                  <a:cubicBezTo>
                    <a:pt x="7314" y="1495"/>
                    <a:pt x="7445" y="1373"/>
                    <a:pt x="7380" y="1211"/>
                  </a:cubicBezTo>
                  <a:lnTo>
                    <a:pt x="6909" y="121"/>
                  </a:lnTo>
                  <a:cubicBezTo>
                    <a:pt x="6877" y="48"/>
                    <a:pt x="6810" y="1"/>
                    <a:pt x="6728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7940666" y="2020205"/>
              <a:ext cx="383249" cy="286488"/>
            </a:xfrm>
            <a:custGeom>
              <a:rect b="b" l="l" r="r" t="t"/>
              <a:pathLst>
                <a:path extrusionOk="0" h="10943" w="14639">
                  <a:moveTo>
                    <a:pt x="4809" y="0"/>
                  </a:moveTo>
                  <a:cubicBezTo>
                    <a:pt x="4803" y="0"/>
                    <a:pt x="4796" y="0"/>
                    <a:pt x="4790" y="0"/>
                  </a:cubicBezTo>
                  <a:cubicBezTo>
                    <a:pt x="2076" y="0"/>
                    <a:pt x="0" y="2830"/>
                    <a:pt x="1432" y="5799"/>
                  </a:cubicBezTo>
                  <a:lnTo>
                    <a:pt x="567" y="5799"/>
                  </a:lnTo>
                  <a:cubicBezTo>
                    <a:pt x="293" y="5799"/>
                    <a:pt x="293" y="6212"/>
                    <a:pt x="567" y="6212"/>
                  </a:cubicBezTo>
                  <a:lnTo>
                    <a:pt x="1653" y="6212"/>
                  </a:lnTo>
                  <a:cubicBezTo>
                    <a:pt x="2844" y="8206"/>
                    <a:pt x="5347" y="9652"/>
                    <a:pt x="7288" y="10910"/>
                  </a:cubicBezTo>
                  <a:cubicBezTo>
                    <a:pt x="7322" y="10932"/>
                    <a:pt x="7360" y="10943"/>
                    <a:pt x="7399" y="10943"/>
                  </a:cubicBezTo>
                  <a:cubicBezTo>
                    <a:pt x="7437" y="10943"/>
                    <a:pt x="7476" y="10932"/>
                    <a:pt x="7509" y="10910"/>
                  </a:cubicBezTo>
                  <a:cubicBezTo>
                    <a:pt x="9450" y="9657"/>
                    <a:pt x="11953" y="8211"/>
                    <a:pt x="13144" y="6212"/>
                  </a:cubicBezTo>
                  <a:lnTo>
                    <a:pt x="14230" y="6212"/>
                  </a:lnTo>
                  <a:cubicBezTo>
                    <a:pt x="14345" y="6212"/>
                    <a:pt x="14437" y="6121"/>
                    <a:pt x="14437" y="6005"/>
                  </a:cubicBezTo>
                  <a:cubicBezTo>
                    <a:pt x="14451" y="5895"/>
                    <a:pt x="14360" y="5794"/>
                    <a:pt x="14249" y="5794"/>
                  </a:cubicBezTo>
                  <a:lnTo>
                    <a:pt x="13389" y="5794"/>
                  </a:lnTo>
                  <a:cubicBezTo>
                    <a:pt x="14638" y="3195"/>
                    <a:pt x="13216" y="615"/>
                    <a:pt x="10877" y="87"/>
                  </a:cubicBezTo>
                  <a:cubicBezTo>
                    <a:pt x="10864" y="85"/>
                    <a:pt x="10852" y="84"/>
                    <a:pt x="10840" y="84"/>
                  </a:cubicBezTo>
                  <a:cubicBezTo>
                    <a:pt x="10610" y="84"/>
                    <a:pt x="10548" y="426"/>
                    <a:pt x="10786" y="490"/>
                  </a:cubicBezTo>
                  <a:cubicBezTo>
                    <a:pt x="12923" y="971"/>
                    <a:pt x="14216" y="3392"/>
                    <a:pt x="12933" y="5799"/>
                  </a:cubicBezTo>
                  <a:lnTo>
                    <a:pt x="12169" y="5799"/>
                  </a:lnTo>
                  <a:lnTo>
                    <a:pt x="11453" y="4363"/>
                  </a:lnTo>
                  <a:cubicBezTo>
                    <a:pt x="11415" y="4287"/>
                    <a:pt x="11343" y="4250"/>
                    <a:pt x="11271" y="4250"/>
                  </a:cubicBezTo>
                  <a:cubicBezTo>
                    <a:pt x="11188" y="4250"/>
                    <a:pt x="11105" y="4299"/>
                    <a:pt x="11074" y="4391"/>
                  </a:cubicBezTo>
                  <a:lnTo>
                    <a:pt x="10411" y="6433"/>
                  </a:lnTo>
                  <a:lnTo>
                    <a:pt x="9676" y="4752"/>
                  </a:lnTo>
                  <a:cubicBezTo>
                    <a:pt x="9635" y="4666"/>
                    <a:pt x="9564" y="4629"/>
                    <a:pt x="9493" y="4629"/>
                  </a:cubicBezTo>
                  <a:cubicBezTo>
                    <a:pt x="9361" y="4629"/>
                    <a:pt x="9231" y="4753"/>
                    <a:pt x="9296" y="4915"/>
                  </a:cubicBezTo>
                  <a:lnTo>
                    <a:pt x="10252" y="7096"/>
                  </a:lnTo>
                  <a:cubicBezTo>
                    <a:pt x="10289" y="7178"/>
                    <a:pt x="10365" y="7218"/>
                    <a:pt x="10440" y="7218"/>
                  </a:cubicBezTo>
                  <a:cubicBezTo>
                    <a:pt x="10523" y="7218"/>
                    <a:pt x="10606" y="7170"/>
                    <a:pt x="10637" y="7077"/>
                  </a:cubicBezTo>
                  <a:lnTo>
                    <a:pt x="11304" y="5001"/>
                  </a:lnTo>
                  <a:lnTo>
                    <a:pt x="11847" y="6097"/>
                  </a:lnTo>
                  <a:cubicBezTo>
                    <a:pt x="11886" y="6169"/>
                    <a:pt x="11953" y="6212"/>
                    <a:pt x="12030" y="6217"/>
                  </a:cubicBezTo>
                  <a:lnTo>
                    <a:pt x="12674" y="6217"/>
                  </a:lnTo>
                  <a:cubicBezTo>
                    <a:pt x="11357" y="8211"/>
                    <a:pt x="8513" y="9733"/>
                    <a:pt x="7408" y="10497"/>
                  </a:cubicBezTo>
                  <a:cubicBezTo>
                    <a:pt x="5655" y="9354"/>
                    <a:pt x="3320" y="7994"/>
                    <a:pt x="2148" y="6217"/>
                  </a:cubicBezTo>
                  <a:lnTo>
                    <a:pt x="3147" y="6217"/>
                  </a:lnTo>
                  <a:cubicBezTo>
                    <a:pt x="3224" y="6217"/>
                    <a:pt x="3301" y="6169"/>
                    <a:pt x="3334" y="6097"/>
                  </a:cubicBezTo>
                  <a:lnTo>
                    <a:pt x="4209" y="4286"/>
                  </a:lnTo>
                  <a:lnTo>
                    <a:pt x="5314" y="7524"/>
                  </a:lnTo>
                  <a:cubicBezTo>
                    <a:pt x="5347" y="7614"/>
                    <a:pt x="5428" y="7659"/>
                    <a:pt x="5509" y="7659"/>
                  </a:cubicBezTo>
                  <a:cubicBezTo>
                    <a:pt x="5593" y="7659"/>
                    <a:pt x="5676" y="7611"/>
                    <a:pt x="5708" y="7514"/>
                  </a:cubicBezTo>
                  <a:lnTo>
                    <a:pt x="6577" y="4564"/>
                  </a:lnTo>
                  <a:lnTo>
                    <a:pt x="7365" y="5885"/>
                  </a:lnTo>
                  <a:cubicBezTo>
                    <a:pt x="7405" y="5952"/>
                    <a:pt x="7473" y="5985"/>
                    <a:pt x="7542" y="5985"/>
                  </a:cubicBezTo>
                  <a:cubicBezTo>
                    <a:pt x="7620" y="5985"/>
                    <a:pt x="7699" y="5941"/>
                    <a:pt x="7735" y="5857"/>
                  </a:cubicBezTo>
                  <a:lnTo>
                    <a:pt x="8677" y="3531"/>
                  </a:lnTo>
                  <a:lnTo>
                    <a:pt x="8960" y="4175"/>
                  </a:lnTo>
                  <a:cubicBezTo>
                    <a:pt x="8998" y="4259"/>
                    <a:pt x="9068" y="4294"/>
                    <a:pt x="9137" y="4294"/>
                  </a:cubicBezTo>
                  <a:cubicBezTo>
                    <a:pt x="9268" y="4294"/>
                    <a:pt x="9400" y="4170"/>
                    <a:pt x="9335" y="4007"/>
                  </a:cubicBezTo>
                  <a:lnTo>
                    <a:pt x="8854" y="2921"/>
                  </a:lnTo>
                  <a:cubicBezTo>
                    <a:pt x="8819" y="2838"/>
                    <a:pt x="8744" y="2798"/>
                    <a:pt x="8668" y="2798"/>
                  </a:cubicBezTo>
                  <a:cubicBezTo>
                    <a:pt x="8591" y="2798"/>
                    <a:pt x="8514" y="2841"/>
                    <a:pt x="8480" y="2926"/>
                  </a:cubicBezTo>
                  <a:lnTo>
                    <a:pt x="7504" y="5319"/>
                  </a:lnTo>
                  <a:lnTo>
                    <a:pt x="6688" y="3945"/>
                  </a:lnTo>
                  <a:cubicBezTo>
                    <a:pt x="6647" y="3877"/>
                    <a:pt x="6580" y="3844"/>
                    <a:pt x="6513" y="3844"/>
                  </a:cubicBezTo>
                  <a:cubicBezTo>
                    <a:pt x="6428" y="3844"/>
                    <a:pt x="6345" y="3896"/>
                    <a:pt x="6318" y="3993"/>
                  </a:cubicBezTo>
                  <a:lnTo>
                    <a:pt x="5491" y="6779"/>
                  </a:lnTo>
                  <a:lnTo>
                    <a:pt x="4439" y="3676"/>
                  </a:lnTo>
                  <a:cubicBezTo>
                    <a:pt x="4406" y="3584"/>
                    <a:pt x="4324" y="3537"/>
                    <a:pt x="4242" y="3537"/>
                  </a:cubicBezTo>
                  <a:cubicBezTo>
                    <a:pt x="4169" y="3537"/>
                    <a:pt x="4096" y="3575"/>
                    <a:pt x="4060" y="3652"/>
                  </a:cubicBezTo>
                  <a:lnTo>
                    <a:pt x="3013" y="5799"/>
                  </a:lnTo>
                  <a:lnTo>
                    <a:pt x="1893" y="5799"/>
                  </a:lnTo>
                  <a:cubicBezTo>
                    <a:pt x="442" y="3080"/>
                    <a:pt x="2287" y="414"/>
                    <a:pt x="4790" y="414"/>
                  </a:cubicBezTo>
                  <a:cubicBezTo>
                    <a:pt x="4796" y="414"/>
                    <a:pt x="4802" y="414"/>
                    <a:pt x="4807" y="414"/>
                  </a:cubicBezTo>
                  <a:cubicBezTo>
                    <a:pt x="5733" y="414"/>
                    <a:pt x="6620" y="797"/>
                    <a:pt x="7255" y="1471"/>
                  </a:cubicBezTo>
                  <a:cubicBezTo>
                    <a:pt x="7293" y="1511"/>
                    <a:pt x="7347" y="1532"/>
                    <a:pt x="7401" y="1532"/>
                  </a:cubicBezTo>
                  <a:cubicBezTo>
                    <a:pt x="7455" y="1532"/>
                    <a:pt x="7509" y="1511"/>
                    <a:pt x="7548" y="1471"/>
                  </a:cubicBezTo>
                  <a:cubicBezTo>
                    <a:pt x="8114" y="880"/>
                    <a:pt x="8874" y="510"/>
                    <a:pt x="9685" y="428"/>
                  </a:cubicBezTo>
                  <a:cubicBezTo>
                    <a:pt x="9951" y="405"/>
                    <a:pt x="9923" y="19"/>
                    <a:pt x="9674" y="19"/>
                  </a:cubicBezTo>
                  <a:cubicBezTo>
                    <a:pt x="9667" y="19"/>
                    <a:pt x="9659" y="19"/>
                    <a:pt x="9652" y="20"/>
                  </a:cubicBezTo>
                  <a:cubicBezTo>
                    <a:pt x="8806" y="101"/>
                    <a:pt x="8018" y="457"/>
                    <a:pt x="7403" y="1033"/>
                  </a:cubicBezTo>
                  <a:cubicBezTo>
                    <a:pt x="6697" y="370"/>
                    <a:pt x="5772" y="0"/>
                    <a:pt x="48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32"/>
          <p:cNvSpPr/>
          <p:nvPr/>
        </p:nvSpPr>
        <p:spPr>
          <a:xfrm>
            <a:off x="7432220" y="3096008"/>
            <a:ext cx="92189" cy="183765"/>
          </a:xfrm>
          <a:custGeom>
            <a:rect b="b" l="l" r="r" t="t"/>
            <a:pathLst>
              <a:path extrusionOk="0" h="5703" w="2547">
                <a:moveTo>
                  <a:pt x="174" y="1"/>
                </a:moveTo>
                <a:cubicBezTo>
                  <a:pt x="155" y="1"/>
                  <a:pt x="136" y="4"/>
                  <a:pt x="117" y="12"/>
                </a:cubicBezTo>
                <a:cubicBezTo>
                  <a:pt x="39" y="43"/>
                  <a:pt x="1" y="132"/>
                  <a:pt x="32" y="212"/>
                </a:cubicBezTo>
                <a:lnTo>
                  <a:pt x="2230" y="5608"/>
                </a:lnTo>
                <a:cubicBezTo>
                  <a:pt x="2254" y="5668"/>
                  <a:pt x="2310" y="5703"/>
                  <a:pt x="2370" y="5703"/>
                </a:cubicBezTo>
                <a:cubicBezTo>
                  <a:pt x="2391" y="5703"/>
                  <a:pt x="2411" y="5700"/>
                  <a:pt x="2429" y="5692"/>
                </a:cubicBezTo>
                <a:cubicBezTo>
                  <a:pt x="2509" y="5659"/>
                  <a:pt x="2546" y="5572"/>
                  <a:pt x="2513" y="5492"/>
                </a:cubicBezTo>
                <a:lnTo>
                  <a:pt x="317" y="96"/>
                </a:lnTo>
                <a:cubicBezTo>
                  <a:pt x="293" y="37"/>
                  <a:pt x="235" y="1"/>
                  <a:pt x="1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7591266" y="3306133"/>
            <a:ext cx="217785" cy="9828"/>
          </a:xfrm>
          <a:custGeom>
            <a:rect b="b" l="l" r="r" t="t"/>
            <a:pathLst>
              <a:path extrusionOk="0" h="305" w="6017">
                <a:moveTo>
                  <a:pt x="152" y="0"/>
                </a:moveTo>
                <a:cubicBezTo>
                  <a:pt x="68" y="0"/>
                  <a:pt x="0" y="68"/>
                  <a:pt x="0" y="152"/>
                </a:cubicBezTo>
                <a:cubicBezTo>
                  <a:pt x="0" y="237"/>
                  <a:pt x="68" y="305"/>
                  <a:pt x="152" y="305"/>
                </a:cubicBezTo>
                <a:lnTo>
                  <a:pt x="5865" y="305"/>
                </a:lnTo>
                <a:cubicBezTo>
                  <a:pt x="5947" y="305"/>
                  <a:pt x="6017" y="237"/>
                  <a:pt x="6015" y="152"/>
                </a:cubicBezTo>
                <a:cubicBezTo>
                  <a:pt x="6015" y="68"/>
                  <a:pt x="5947" y="0"/>
                  <a:pt x="58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7359394" y="3337486"/>
            <a:ext cx="158353" cy="140039"/>
          </a:xfrm>
          <a:custGeom>
            <a:rect b="b" l="l" r="r" t="t"/>
            <a:pathLst>
              <a:path extrusionOk="0" h="4346" w="4375">
                <a:moveTo>
                  <a:pt x="4207" y="1"/>
                </a:moveTo>
                <a:cubicBezTo>
                  <a:pt x="4168" y="1"/>
                  <a:pt x="4129" y="16"/>
                  <a:pt x="4099" y="46"/>
                </a:cubicBezTo>
                <a:lnTo>
                  <a:pt x="61" y="4084"/>
                </a:lnTo>
                <a:cubicBezTo>
                  <a:pt x="1" y="4144"/>
                  <a:pt x="1" y="4240"/>
                  <a:pt x="61" y="4301"/>
                </a:cubicBezTo>
                <a:cubicBezTo>
                  <a:pt x="90" y="4331"/>
                  <a:pt x="129" y="4346"/>
                  <a:pt x="168" y="4346"/>
                </a:cubicBezTo>
                <a:cubicBezTo>
                  <a:pt x="207" y="4346"/>
                  <a:pt x="245" y="4331"/>
                  <a:pt x="278" y="4301"/>
                </a:cubicBezTo>
                <a:lnTo>
                  <a:pt x="4314" y="263"/>
                </a:lnTo>
                <a:cubicBezTo>
                  <a:pt x="4375" y="203"/>
                  <a:pt x="4375" y="106"/>
                  <a:pt x="4314" y="46"/>
                </a:cubicBezTo>
                <a:cubicBezTo>
                  <a:pt x="4284" y="16"/>
                  <a:pt x="4245" y="1"/>
                  <a:pt x="42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7496939" y="3266596"/>
            <a:ext cx="99862" cy="88902"/>
          </a:xfrm>
          <a:custGeom>
            <a:rect b="b" l="l" r="r" t="t"/>
            <a:pathLst>
              <a:path extrusionOk="0" h="2759" w="2759">
                <a:moveTo>
                  <a:pt x="1379" y="0"/>
                </a:moveTo>
                <a:cubicBezTo>
                  <a:pt x="618" y="0"/>
                  <a:pt x="0" y="618"/>
                  <a:pt x="0" y="1379"/>
                </a:cubicBezTo>
                <a:cubicBezTo>
                  <a:pt x="0" y="2141"/>
                  <a:pt x="618" y="2758"/>
                  <a:pt x="1379" y="2758"/>
                </a:cubicBezTo>
                <a:cubicBezTo>
                  <a:pt x="2140" y="2758"/>
                  <a:pt x="2758" y="2141"/>
                  <a:pt x="2758" y="1379"/>
                </a:cubicBezTo>
                <a:cubicBezTo>
                  <a:pt x="2758" y="618"/>
                  <a:pt x="2142" y="0"/>
                  <a:pt x="13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7369275" y="3018963"/>
            <a:ext cx="99862" cy="88902"/>
          </a:xfrm>
          <a:custGeom>
            <a:rect b="b" l="l" r="r" t="t"/>
            <a:pathLst>
              <a:path extrusionOk="0" h="2759" w="2759">
                <a:moveTo>
                  <a:pt x="1380" y="0"/>
                </a:moveTo>
                <a:cubicBezTo>
                  <a:pt x="619" y="0"/>
                  <a:pt x="1" y="618"/>
                  <a:pt x="1" y="1379"/>
                </a:cubicBezTo>
                <a:cubicBezTo>
                  <a:pt x="1" y="2141"/>
                  <a:pt x="619" y="2758"/>
                  <a:pt x="1380" y="2758"/>
                </a:cubicBezTo>
                <a:cubicBezTo>
                  <a:pt x="2141" y="2758"/>
                  <a:pt x="2759" y="2141"/>
                  <a:pt x="2759" y="1379"/>
                </a:cubicBezTo>
                <a:cubicBezTo>
                  <a:pt x="2759" y="618"/>
                  <a:pt x="2141" y="0"/>
                  <a:pt x="13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7803483" y="3266596"/>
            <a:ext cx="99862" cy="88902"/>
          </a:xfrm>
          <a:custGeom>
            <a:rect b="b" l="l" r="r" t="t"/>
            <a:pathLst>
              <a:path extrusionOk="0" h="2759" w="2759">
                <a:moveTo>
                  <a:pt x="1379" y="0"/>
                </a:moveTo>
                <a:cubicBezTo>
                  <a:pt x="618" y="0"/>
                  <a:pt x="0" y="618"/>
                  <a:pt x="0" y="1379"/>
                </a:cubicBezTo>
                <a:cubicBezTo>
                  <a:pt x="0" y="2141"/>
                  <a:pt x="618" y="2758"/>
                  <a:pt x="1379" y="2758"/>
                </a:cubicBezTo>
                <a:cubicBezTo>
                  <a:pt x="2140" y="2758"/>
                  <a:pt x="2758" y="2141"/>
                  <a:pt x="2758" y="1379"/>
                </a:cubicBezTo>
                <a:cubicBezTo>
                  <a:pt x="2758" y="618"/>
                  <a:pt x="2140" y="0"/>
                  <a:pt x="13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7279147" y="3457935"/>
            <a:ext cx="99862" cy="88902"/>
          </a:xfrm>
          <a:custGeom>
            <a:rect b="b" l="l" r="r" t="t"/>
            <a:pathLst>
              <a:path extrusionOk="0" h="2759" w="2759">
                <a:moveTo>
                  <a:pt x="1380" y="1"/>
                </a:moveTo>
                <a:cubicBezTo>
                  <a:pt x="619" y="1"/>
                  <a:pt x="1" y="619"/>
                  <a:pt x="1" y="1380"/>
                </a:cubicBezTo>
                <a:cubicBezTo>
                  <a:pt x="1" y="2141"/>
                  <a:pt x="619" y="2759"/>
                  <a:pt x="1380" y="2759"/>
                </a:cubicBezTo>
                <a:cubicBezTo>
                  <a:pt x="2139" y="2759"/>
                  <a:pt x="2759" y="2141"/>
                  <a:pt x="2759" y="1380"/>
                </a:cubicBezTo>
                <a:cubicBezTo>
                  <a:pt x="2759" y="619"/>
                  <a:pt x="2139" y="2"/>
                  <a:pt x="138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 txBox="1"/>
          <p:nvPr>
            <p:ph idx="7" type="title"/>
          </p:nvPr>
        </p:nvSpPr>
        <p:spPr>
          <a:xfrm>
            <a:off x="6189787" y="3468250"/>
            <a:ext cx="2892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Keras</a:t>
            </a:r>
            <a:endParaRPr/>
          </a:p>
        </p:txBody>
      </p:sp>
      <p:sp>
        <p:nvSpPr>
          <p:cNvPr id="350" name="Google Shape;350;p32"/>
          <p:cNvSpPr txBox="1"/>
          <p:nvPr>
            <p:ph idx="8" type="subTitle"/>
          </p:nvPr>
        </p:nvSpPr>
        <p:spPr>
          <a:xfrm>
            <a:off x="6388188" y="3843553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Construction of neural network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/>
          <p:nvPr>
            <p:ph type="title"/>
          </p:nvPr>
        </p:nvSpPr>
        <p:spPr>
          <a:xfrm>
            <a:off x="4226200" y="1707563"/>
            <a:ext cx="37608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2"/>
                </a:solidFill>
              </a:rPr>
              <a:t>DATA</a:t>
            </a:r>
            <a:r>
              <a:rPr lang="en-GB" sz="4800"/>
              <a:t> </a:t>
            </a:r>
            <a:r>
              <a:rPr lang="en-GB" sz="4800">
                <a:solidFill>
                  <a:schemeClr val="accent4"/>
                </a:solidFill>
              </a:rPr>
              <a:t>PREPARATION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356" name="Google Shape;356;p33"/>
          <p:cNvSpPr txBox="1"/>
          <p:nvPr>
            <p:ph idx="1" type="subTitle"/>
          </p:nvPr>
        </p:nvSpPr>
        <p:spPr>
          <a:xfrm>
            <a:off x="4600974" y="3065938"/>
            <a:ext cx="33861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chemeClr val="dk2"/>
                </a:solidFill>
              </a:rPr>
              <a:t>Cleaning </a:t>
            </a:r>
            <a:r>
              <a:rPr lang="en-GB" sz="2400">
                <a:solidFill>
                  <a:schemeClr val="dk2"/>
                </a:solidFill>
              </a:rPr>
              <a:t>and </a:t>
            </a:r>
            <a:r>
              <a:rPr b="1" lang="en-GB" sz="2400">
                <a:solidFill>
                  <a:schemeClr val="dk2"/>
                </a:solidFill>
              </a:rPr>
              <a:t>structuring</a:t>
            </a:r>
            <a:r>
              <a:rPr lang="en-GB" sz="2400">
                <a:solidFill>
                  <a:schemeClr val="dk2"/>
                </a:solidFill>
              </a:rPr>
              <a:t> the data</a:t>
            </a:r>
            <a:endParaRPr sz="2400">
              <a:solidFill>
                <a:schemeClr val="dk2"/>
              </a:solidFill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1599214" y="911144"/>
            <a:ext cx="2427703" cy="3563507"/>
            <a:chOff x="1599214" y="911144"/>
            <a:chExt cx="2427703" cy="3563507"/>
          </a:xfrm>
        </p:grpSpPr>
        <p:sp>
          <p:nvSpPr>
            <p:cNvPr id="358" name="Google Shape;358;p33"/>
            <p:cNvSpPr/>
            <p:nvPr/>
          </p:nvSpPr>
          <p:spPr>
            <a:xfrm rot="-22819">
              <a:off x="1854434" y="1818570"/>
              <a:ext cx="1839827" cy="2006090"/>
            </a:xfrm>
            <a:custGeom>
              <a:rect b="b" l="l" r="r" t="t"/>
              <a:pathLst>
                <a:path extrusionOk="0" h="15046" w="13799">
                  <a:moveTo>
                    <a:pt x="13434" y="310"/>
                  </a:moveTo>
                  <a:cubicBezTo>
                    <a:pt x="12370" y="3909"/>
                    <a:pt x="10554" y="6225"/>
                    <a:pt x="7886" y="7386"/>
                  </a:cubicBezTo>
                  <a:cubicBezTo>
                    <a:pt x="7830" y="7408"/>
                    <a:pt x="7794" y="7464"/>
                    <a:pt x="7794" y="7524"/>
                  </a:cubicBezTo>
                  <a:cubicBezTo>
                    <a:pt x="7794" y="7585"/>
                    <a:pt x="7830" y="7639"/>
                    <a:pt x="7886" y="7664"/>
                  </a:cubicBezTo>
                  <a:cubicBezTo>
                    <a:pt x="10554" y="8822"/>
                    <a:pt x="12370" y="11140"/>
                    <a:pt x="13434" y="14741"/>
                  </a:cubicBezTo>
                  <a:lnTo>
                    <a:pt x="365" y="14741"/>
                  </a:lnTo>
                  <a:cubicBezTo>
                    <a:pt x="1428" y="11140"/>
                    <a:pt x="3245" y="8825"/>
                    <a:pt x="5913" y="7664"/>
                  </a:cubicBezTo>
                  <a:cubicBezTo>
                    <a:pt x="5970" y="7642"/>
                    <a:pt x="6007" y="7585"/>
                    <a:pt x="6007" y="7524"/>
                  </a:cubicBezTo>
                  <a:cubicBezTo>
                    <a:pt x="6007" y="7464"/>
                    <a:pt x="5970" y="7410"/>
                    <a:pt x="5913" y="7386"/>
                  </a:cubicBezTo>
                  <a:cubicBezTo>
                    <a:pt x="3245" y="6225"/>
                    <a:pt x="1429" y="3909"/>
                    <a:pt x="365" y="310"/>
                  </a:cubicBezTo>
                  <a:close/>
                  <a:moveTo>
                    <a:pt x="160" y="1"/>
                  </a:moveTo>
                  <a:cubicBezTo>
                    <a:pt x="110" y="1"/>
                    <a:pt x="65" y="23"/>
                    <a:pt x="38" y="61"/>
                  </a:cubicBezTo>
                  <a:cubicBezTo>
                    <a:pt x="10" y="99"/>
                    <a:pt x="0" y="148"/>
                    <a:pt x="13" y="194"/>
                  </a:cubicBezTo>
                  <a:cubicBezTo>
                    <a:pt x="1055" y="3860"/>
                    <a:pt x="2846" y="6260"/>
                    <a:pt x="5482" y="7523"/>
                  </a:cubicBezTo>
                  <a:cubicBezTo>
                    <a:pt x="2846" y="8784"/>
                    <a:pt x="1055" y="11187"/>
                    <a:pt x="13" y="14851"/>
                  </a:cubicBezTo>
                  <a:cubicBezTo>
                    <a:pt x="0" y="14896"/>
                    <a:pt x="10" y="14947"/>
                    <a:pt x="38" y="14985"/>
                  </a:cubicBezTo>
                  <a:cubicBezTo>
                    <a:pt x="68" y="15022"/>
                    <a:pt x="110" y="15045"/>
                    <a:pt x="160" y="15045"/>
                  </a:cubicBezTo>
                  <a:lnTo>
                    <a:pt x="13637" y="15045"/>
                  </a:lnTo>
                  <a:cubicBezTo>
                    <a:pt x="13687" y="15045"/>
                    <a:pt x="13731" y="15022"/>
                    <a:pt x="13761" y="14985"/>
                  </a:cubicBezTo>
                  <a:cubicBezTo>
                    <a:pt x="13788" y="14947"/>
                    <a:pt x="13799" y="14896"/>
                    <a:pt x="13785" y="14851"/>
                  </a:cubicBezTo>
                  <a:cubicBezTo>
                    <a:pt x="12744" y="11185"/>
                    <a:pt x="10951" y="8784"/>
                    <a:pt x="8315" y="7523"/>
                  </a:cubicBezTo>
                  <a:cubicBezTo>
                    <a:pt x="10950" y="6260"/>
                    <a:pt x="12740" y="3860"/>
                    <a:pt x="13785" y="194"/>
                  </a:cubicBezTo>
                  <a:cubicBezTo>
                    <a:pt x="13799" y="148"/>
                    <a:pt x="13788" y="99"/>
                    <a:pt x="13761" y="61"/>
                  </a:cubicBezTo>
                  <a:cubicBezTo>
                    <a:pt x="13731" y="23"/>
                    <a:pt x="13687" y="1"/>
                    <a:pt x="13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 rot="-22819">
              <a:off x="2164723" y="2294156"/>
              <a:ext cx="1220907" cy="1306638"/>
            </a:xfrm>
            <a:custGeom>
              <a:rect b="b" l="l" r="r" t="t"/>
              <a:pathLst>
                <a:path extrusionOk="0" h="9800" w="9157">
                  <a:moveTo>
                    <a:pt x="3876" y="0"/>
                  </a:moveTo>
                  <a:cubicBezTo>
                    <a:pt x="3786" y="0"/>
                    <a:pt x="3696" y="1"/>
                    <a:pt x="3606" y="3"/>
                  </a:cubicBezTo>
                  <a:cubicBezTo>
                    <a:pt x="2851" y="21"/>
                    <a:pt x="2044" y="88"/>
                    <a:pt x="1407" y="470"/>
                  </a:cubicBezTo>
                  <a:cubicBezTo>
                    <a:pt x="1636" y="749"/>
                    <a:pt x="1997" y="1077"/>
                    <a:pt x="2347" y="1370"/>
                  </a:cubicBezTo>
                  <a:cubicBezTo>
                    <a:pt x="3524" y="2351"/>
                    <a:pt x="4193" y="3841"/>
                    <a:pt x="4040" y="5365"/>
                  </a:cubicBezTo>
                  <a:cubicBezTo>
                    <a:pt x="4040" y="5379"/>
                    <a:pt x="4037" y="5394"/>
                    <a:pt x="4035" y="5409"/>
                  </a:cubicBezTo>
                  <a:cubicBezTo>
                    <a:pt x="2272" y="6208"/>
                    <a:pt x="938" y="7654"/>
                    <a:pt x="0" y="9799"/>
                  </a:cubicBezTo>
                  <a:lnTo>
                    <a:pt x="9156" y="9799"/>
                  </a:lnTo>
                  <a:cubicBezTo>
                    <a:pt x="8219" y="7651"/>
                    <a:pt x="6885" y="6208"/>
                    <a:pt x="5119" y="5409"/>
                  </a:cubicBezTo>
                  <a:cubicBezTo>
                    <a:pt x="5092" y="5166"/>
                    <a:pt x="5081" y="4923"/>
                    <a:pt x="5089" y="4682"/>
                  </a:cubicBezTo>
                  <a:cubicBezTo>
                    <a:pt x="5122" y="3433"/>
                    <a:pt x="5773" y="2299"/>
                    <a:pt x="6733" y="1499"/>
                  </a:cubicBezTo>
                  <a:cubicBezTo>
                    <a:pt x="7033" y="1249"/>
                    <a:pt x="7315" y="973"/>
                    <a:pt x="7578" y="669"/>
                  </a:cubicBezTo>
                  <a:lnTo>
                    <a:pt x="7578" y="669"/>
                  </a:lnTo>
                  <a:cubicBezTo>
                    <a:pt x="7563" y="670"/>
                    <a:pt x="7551" y="673"/>
                    <a:pt x="7536" y="673"/>
                  </a:cubicBezTo>
                  <a:cubicBezTo>
                    <a:pt x="7440" y="681"/>
                    <a:pt x="7343" y="685"/>
                    <a:pt x="7247" y="685"/>
                  </a:cubicBezTo>
                  <a:cubicBezTo>
                    <a:pt x="6813" y="685"/>
                    <a:pt x="6381" y="606"/>
                    <a:pt x="5966" y="477"/>
                  </a:cubicBezTo>
                  <a:cubicBezTo>
                    <a:pt x="5514" y="333"/>
                    <a:pt x="5077" y="135"/>
                    <a:pt x="4612" y="52"/>
                  </a:cubicBezTo>
                  <a:cubicBezTo>
                    <a:pt x="4367" y="9"/>
                    <a:pt x="4122" y="0"/>
                    <a:pt x="3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 rot="-22819">
              <a:off x="2004954" y="1955578"/>
              <a:ext cx="608253" cy="729317"/>
            </a:xfrm>
            <a:custGeom>
              <a:rect b="b" l="l" r="r" t="t"/>
              <a:pathLst>
                <a:path extrusionOk="0" h="5470" w="4562">
                  <a:moveTo>
                    <a:pt x="171" y="1"/>
                  </a:moveTo>
                  <a:cubicBezTo>
                    <a:pt x="156" y="1"/>
                    <a:pt x="142" y="3"/>
                    <a:pt x="127" y="7"/>
                  </a:cubicBezTo>
                  <a:cubicBezTo>
                    <a:pt x="46" y="31"/>
                    <a:pt x="0" y="116"/>
                    <a:pt x="25" y="197"/>
                  </a:cubicBezTo>
                  <a:cubicBezTo>
                    <a:pt x="591" y="2066"/>
                    <a:pt x="1592" y="4355"/>
                    <a:pt x="4332" y="5457"/>
                  </a:cubicBezTo>
                  <a:cubicBezTo>
                    <a:pt x="4350" y="5465"/>
                    <a:pt x="4370" y="5469"/>
                    <a:pt x="4388" y="5469"/>
                  </a:cubicBezTo>
                  <a:cubicBezTo>
                    <a:pt x="4448" y="5469"/>
                    <a:pt x="4507" y="5433"/>
                    <a:pt x="4529" y="5373"/>
                  </a:cubicBezTo>
                  <a:cubicBezTo>
                    <a:pt x="4561" y="5293"/>
                    <a:pt x="4523" y="5205"/>
                    <a:pt x="4445" y="5172"/>
                  </a:cubicBezTo>
                  <a:cubicBezTo>
                    <a:pt x="1826" y="4120"/>
                    <a:pt x="863" y="1914"/>
                    <a:pt x="317" y="108"/>
                  </a:cubicBezTo>
                  <a:cubicBezTo>
                    <a:pt x="296" y="43"/>
                    <a:pt x="236" y="1"/>
                    <a:pt x="171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 rot="-22819">
              <a:off x="2025359" y="3411494"/>
              <a:ext cx="166663" cy="313993"/>
            </a:xfrm>
            <a:custGeom>
              <a:rect b="b" l="l" r="r" t="t"/>
              <a:pathLst>
                <a:path extrusionOk="0" h="2355" w="1250">
                  <a:moveTo>
                    <a:pt x="1075" y="1"/>
                  </a:moveTo>
                  <a:cubicBezTo>
                    <a:pt x="1022" y="1"/>
                    <a:pt x="970" y="28"/>
                    <a:pt x="942" y="78"/>
                  </a:cubicBezTo>
                  <a:cubicBezTo>
                    <a:pt x="581" y="705"/>
                    <a:pt x="272" y="1404"/>
                    <a:pt x="26" y="2156"/>
                  </a:cubicBezTo>
                  <a:cubicBezTo>
                    <a:pt x="0" y="2234"/>
                    <a:pt x="44" y="2322"/>
                    <a:pt x="124" y="2347"/>
                  </a:cubicBezTo>
                  <a:cubicBezTo>
                    <a:pt x="139" y="2353"/>
                    <a:pt x="157" y="2355"/>
                    <a:pt x="172" y="2355"/>
                  </a:cubicBezTo>
                  <a:cubicBezTo>
                    <a:pt x="236" y="2355"/>
                    <a:pt x="296" y="2314"/>
                    <a:pt x="318" y="2249"/>
                  </a:cubicBezTo>
                  <a:cubicBezTo>
                    <a:pt x="557" y="1518"/>
                    <a:pt x="855" y="840"/>
                    <a:pt x="1208" y="230"/>
                  </a:cubicBezTo>
                  <a:cubicBezTo>
                    <a:pt x="1250" y="156"/>
                    <a:pt x="1224" y="62"/>
                    <a:pt x="1152" y="20"/>
                  </a:cubicBezTo>
                  <a:cubicBezTo>
                    <a:pt x="1128" y="7"/>
                    <a:pt x="1101" y="1"/>
                    <a:pt x="107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 rot="-22819">
              <a:off x="2302797" y="2970593"/>
              <a:ext cx="326660" cy="262261"/>
            </a:xfrm>
            <a:custGeom>
              <a:rect b="b" l="l" r="r" t="t"/>
              <a:pathLst>
                <a:path extrusionOk="0" h="1967" w="2450">
                  <a:moveTo>
                    <a:pt x="2275" y="0"/>
                  </a:moveTo>
                  <a:cubicBezTo>
                    <a:pt x="2250" y="0"/>
                    <a:pt x="2224" y="7"/>
                    <a:pt x="2199" y="21"/>
                  </a:cubicBezTo>
                  <a:cubicBezTo>
                    <a:pt x="1391" y="483"/>
                    <a:pt x="670" y="1053"/>
                    <a:pt x="59" y="1709"/>
                  </a:cubicBezTo>
                  <a:cubicBezTo>
                    <a:pt x="0" y="1770"/>
                    <a:pt x="5" y="1867"/>
                    <a:pt x="67" y="1926"/>
                  </a:cubicBezTo>
                  <a:cubicBezTo>
                    <a:pt x="95" y="1953"/>
                    <a:pt x="133" y="1966"/>
                    <a:pt x="171" y="1966"/>
                  </a:cubicBezTo>
                  <a:cubicBezTo>
                    <a:pt x="211" y="1966"/>
                    <a:pt x="251" y="1950"/>
                    <a:pt x="284" y="1918"/>
                  </a:cubicBezTo>
                  <a:cubicBezTo>
                    <a:pt x="873" y="1285"/>
                    <a:pt x="1568" y="735"/>
                    <a:pt x="2352" y="286"/>
                  </a:cubicBezTo>
                  <a:cubicBezTo>
                    <a:pt x="2425" y="242"/>
                    <a:pt x="2450" y="150"/>
                    <a:pt x="2409" y="76"/>
                  </a:cubicBezTo>
                  <a:cubicBezTo>
                    <a:pt x="2379" y="28"/>
                    <a:pt x="2328" y="0"/>
                    <a:pt x="2275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 rot="-23197">
              <a:off x="1858769" y="1451797"/>
              <a:ext cx="1815882" cy="372392"/>
            </a:xfrm>
            <a:custGeom>
              <a:rect b="b" l="l" r="r" t="t"/>
              <a:pathLst>
                <a:path extrusionOk="0" h="2793" w="13845">
                  <a:moveTo>
                    <a:pt x="2792" y="0"/>
                  </a:moveTo>
                  <a:cubicBezTo>
                    <a:pt x="1249" y="0"/>
                    <a:pt x="1" y="1251"/>
                    <a:pt x="1" y="2793"/>
                  </a:cubicBezTo>
                  <a:lnTo>
                    <a:pt x="13844" y="2793"/>
                  </a:lnTo>
                  <a:cubicBezTo>
                    <a:pt x="13844" y="1251"/>
                    <a:pt x="12595" y="0"/>
                    <a:pt x="110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 rot="-23197">
              <a:off x="1873621" y="3818884"/>
              <a:ext cx="1816276" cy="372392"/>
            </a:xfrm>
            <a:custGeom>
              <a:rect b="b" l="l" r="r" t="t"/>
              <a:pathLst>
                <a:path extrusionOk="0" h="2793" w="13848">
                  <a:moveTo>
                    <a:pt x="1" y="1"/>
                  </a:moveTo>
                  <a:cubicBezTo>
                    <a:pt x="1" y="1544"/>
                    <a:pt x="1252" y="2792"/>
                    <a:pt x="2794" y="2792"/>
                  </a:cubicBezTo>
                  <a:lnTo>
                    <a:pt x="11054" y="2792"/>
                  </a:lnTo>
                  <a:cubicBezTo>
                    <a:pt x="12598" y="2792"/>
                    <a:pt x="13847" y="1544"/>
                    <a:pt x="13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5" name="Google Shape;365;p33"/>
            <p:cNvGrpSpPr/>
            <p:nvPr/>
          </p:nvGrpSpPr>
          <p:grpSpPr>
            <a:xfrm>
              <a:off x="1801342" y="2767097"/>
              <a:ext cx="108950" cy="109004"/>
              <a:chOff x="4671750" y="3446925"/>
              <a:chExt cx="101500" cy="101550"/>
            </a:xfrm>
          </p:grpSpPr>
          <p:sp>
            <p:nvSpPr>
              <p:cNvPr id="366" name="Google Shape;366;p33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rect b="b" l="l" r="r" t="t"/>
                <a:pathLst>
                  <a:path extrusionOk="0" h="649" w="406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rect b="b" l="l" r="r" t="t"/>
                <a:pathLst>
                  <a:path extrusionOk="0" h="4062" w="649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8" name="Google Shape;368;p33"/>
            <p:cNvGrpSpPr/>
            <p:nvPr/>
          </p:nvGrpSpPr>
          <p:grpSpPr>
            <a:xfrm>
              <a:off x="3414717" y="1027922"/>
              <a:ext cx="108950" cy="109004"/>
              <a:chOff x="4671750" y="3446925"/>
              <a:chExt cx="101500" cy="101550"/>
            </a:xfrm>
          </p:grpSpPr>
          <p:sp>
            <p:nvSpPr>
              <p:cNvPr id="369" name="Google Shape;369;p33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rect b="b" l="l" r="r" t="t"/>
                <a:pathLst>
                  <a:path extrusionOk="0" h="649" w="406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rect b="b" l="l" r="r" t="t"/>
                <a:pathLst>
                  <a:path extrusionOk="0" h="4062" w="649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1" name="Google Shape;371;p33"/>
            <p:cNvGrpSpPr/>
            <p:nvPr/>
          </p:nvGrpSpPr>
          <p:grpSpPr>
            <a:xfrm>
              <a:off x="3917967" y="3655172"/>
              <a:ext cx="108950" cy="109004"/>
              <a:chOff x="4671750" y="3446925"/>
              <a:chExt cx="101500" cy="101550"/>
            </a:xfrm>
          </p:grpSpPr>
          <p:sp>
            <p:nvSpPr>
              <p:cNvPr id="372" name="Google Shape;372;p33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rect b="b" l="l" r="r" t="t"/>
                <a:pathLst>
                  <a:path extrusionOk="0" h="649" w="406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rect b="b" l="l" r="r" t="t"/>
                <a:pathLst>
                  <a:path extrusionOk="0" h="4062" w="649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4" name="Google Shape;374;p33"/>
            <p:cNvGrpSpPr/>
            <p:nvPr/>
          </p:nvGrpSpPr>
          <p:grpSpPr>
            <a:xfrm>
              <a:off x="3710742" y="4365647"/>
              <a:ext cx="108950" cy="109004"/>
              <a:chOff x="4671750" y="3446925"/>
              <a:chExt cx="101500" cy="101550"/>
            </a:xfrm>
          </p:grpSpPr>
          <p:sp>
            <p:nvSpPr>
              <p:cNvPr id="375" name="Google Shape;375;p33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rect b="b" l="l" r="r" t="t"/>
                <a:pathLst>
                  <a:path extrusionOk="0" h="649" w="406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rect b="b" l="l" r="r" t="t"/>
                <a:pathLst>
                  <a:path extrusionOk="0" h="4062" w="649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7" name="Google Shape;377;p33"/>
            <p:cNvGrpSpPr/>
            <p:nvPr/>
          </p:nvGrpSpPr>
          <p:grpSpPr>
            <a:xfrm>
              <a:off x="1599214" y="911144"/>
              <a:ext cx="702702" cy="759810"/>
              <a:chOff x="1225731" y="1081337"/>
              <a:chExt cx="786548" cy="850470"/>
            </a:xfrm>
          </p:grpSpPr>
          <p:sp>
            <p:nvSpPr>
              <p:cNvPr id="378" name="Google Shape;378;p33"/>
              <p:cNvSpPr/>
              <p:nvPr/>
            </p:nvSpPr>
            <p:spPr>
              <a:xfrm>
                <a:off x="1477388" y="1081337"/>
                <a:ext cx="283235" cy="850470"/>
              </a:xfrm>
              <a:custGeom>
                <a:rect b="b" l="l" r="r" t="t"/>
                <a:pathLst>
                  <a:path extrusionOk="0" h="20037" w="6673">
                    <a:moveTo>
                      <a:pt x="3337" y="307"/>
                    </a:moveTo>
                    <a:cubicBezTo>
                      <a:pt x="4980" y="307"/>
                      <a:pt x="6368" y="4754"/>
                      <a:pt x="6368" y="10017"/>
                    </a:cubicBezTo>
                    <a:cubicBezTo>
                      <a:pt x="6368" y="15282"/>
                      <a:pt x="4979" y="19729"/>
                      <a:pt x="3337" y="19729"/>
                    </a:cubicBezTo>
                    <a:cubicBezTo>
                      <a:pt x="1694" y="19729"/>
                      <a:pt x="305" y="15282"/>
                      <a:pt x="305" y="10019"/>
                    </a:cubicBezTo>
                    <a:cubicBezTo>
                      <a:pt x="305" y="4754"/>
                      <a:pt x="1694" y="307"/>
                      <a:pt x="3337" y="307"/>
                    </a:cubicBezTo>
                    <a:close/>
                    <a:moveTo>
                      <a:pt x="3337" y="1"/>
                    </a:moveTo>
                    <a:cubicBezTo>
                      <a:pt x="1465" y="1"/>
                      <a:pt x="0" y="4401"/>
                      <a:pt x="0" y="10020"/>
                    </a:cubicBezTo>
                    <a:cubicBezTo>
                      <a:pt x="0" y="15636"/>
                      <a:pt x="1465" y="20037"/>
                      <a:pt x="3337" y="20037"/>
                    </a:cubicBezTo>
                    <a:cubicBezTo>
                      <a:pt x="5208" y="20037"/>
                      <a:pt x="6673" y="15636"/>
                      <a:pt x="6673" y="10020"/>
                    </a:cubicBezTo>
                    <a:cubicBezTo>
                      <a:pt x="6673" y="4401"/>
                      <a:pt x="5208" y="1"/>
                      <a:pt x="3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1225774" y="1269071"/>
                <a:ext cx="786506" cy="474917"/>
              </a:xfrm>
              <a:custGeom>
                <a:rect b="b" l="l" r="r" t="t"/>
                <a:pathLst>
                  <a:path extrusionOk="0" h="11189" w="18530">
                    <a:moveTo>
                      <a:pt x="15942" y="307"/>
                    </a:moveTo>
                    <a:cubicBezTo>
                      <a:pt x="16916" y="307"/>
                      <a:pt x="17577" y="547"/>
                      <a:pt x="17826" y="1006"/>
                    </a:cubicBezTo>
                    <a:cubicBezTo>
                      <a:pt x="18188" y="1682"/>
                      <a:pt x="17656" y="2838"/>
                      <a:pt x="16367" y="4176"/>
                    </a:cubicBezTo>
                    <a:cubicBezTo>
                      <a:pt x="15020" y="5575"/>
                      <a:pt x="13008" y="7027"/>
                      <a:pt x="10699" y="8265"/>
                    </a:cubicBezTo>
                    <a:cubicBezTo>
                      <a:pt x="8391" y="9502"/>
                      <a:pt x="6066" y="10375"/>
                      <a:pt x="4156" y="10723"/>
                    </a:cubicBezTo>
                    <a:cubicBezTo>
                      <a:pt x="3573" y="10829"/>
                      <a:pt x="3047" y="10881"/>
                      <a:pt x="2591" y="10881"/>
                    </a:cubicBezTo>
                    <a:cubicBezTo>
                      <a:pt x="1616" y="10881"/>
                      <a:pt x="954" y="10643"/>
                      <a:pt x="708" y="10182"/>
                    </a:cubicBezTo>
                    <a:cubicBezTo>
                      <a:pt x="346" y="9507"/>
                      <a:pt x="878" y="8351"/>
                      <a:pt x="2167" y="7012"/>
                    </a:cubicBezTo>
                    <a:cubicBezTo>
                      <a:pt x="3512" y="5614"/>
                      <a:pt x="5524" y="4161"/>
                      <a:pt x="7835" y="2923"/>
                    </a:cubicBezTo>
                    <a:cubicBezTo>
                      <a:pt x="10142" y="1686"/>
                      <a:pt x="12468" y="813"/>
                      <a:pt x="14378" y="465"/>
                    </a:cubicBezTo>
                    <a:cubicBezTo>
                      <a:pt x="14959" y="360"/>
                      <a:pt x="15485" y="307"/>
                      <a:pt x="15942" y="307"/>
                    </a:cubicBezTo>
                    <a:close/>
                    <a:moveTo>
                      <a:pt x="15939" y="1"/>
                    </a:moveTo>
                    <a:cubicBezTo>
                      <a:pt x="15464" y="1"/>
                      <a:pt x="14923" y="55"/>
                      <a:pt x="14323" y="164"/>
                    </a:cubicBezTo>
                    <a:cubicBezTo>
                      <a:pt x="12381" y="518"/>
                      <a:pt x="10026" y="1401"/>
                      <a:pt x="7690" y="2654"/>
                    </a:cubicBezTo>
                    <a:cubicBezTo>
                      <a:pt x="5354" y="3908"/>
                      <a:pt x="3313" y="5379"/>
                      <a:pt x="1943" y="6800"/>
                    </a:cubicBezTo>
                    <a:cubicBezTo>
                      <a:pt x="536" y="8263"/>
                      <a:pt x="1" y="9516"/>
                      <a:pt x="436" y="10328"/>
                    </a:cubicBezTo>
                    <a:cubicBezTo>
                      <a:pt x="742" y="10896"/>
                      <a:pt x="1488" y="11189"/>
                      <a:pt x="2592" y="11189"/>
                    </a:cubicBezTo>
                    <a:cubicBezTo>
                      <a:pt x="3066" y="11189"/>
                      <a:pt x="3607" y="11136"/>
                      <a:pt x="4209" y="11024"/>
                    </a:cubicBezTo>
                    <a:cubicBezTo>
                      <a:pt x="6150" y="10670"/>
                      <a:pt x="8506" y="9787"/>
                      <a:pt x="10842" y="8533"/>
                    </a:cubicBezTo>
                    <a:cubicBezTo>
                      <a:pt x="13178" y="7281"/>
                      <a:pt x="15219" y="5810"/>
                      <a:pt x="16587" y="4387"/>
                    </a:cubicBezTo>
                    <a:cubicBezTo>
                      <a:pt x="17995" y="2925"/>
                      <a:pt x="18530" y="1673"/>
                      <a:pt x="18094" y="860"/>
                    </a:cubicBezTo>
                    <a:cubicBezTo>
                      <a:pt x="17791" y="293"/>
                      <a:pt x="17044" y="1"/>
                      <a:pt x="159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1225731" y="1269071"/>
                <a:ext cx="786506" cy="474917"/>
              </a:xfrm>
              <a:custGeom>
                <a:rect b="b" l="l" r="r" t="t"/>
                <a:pathLst>
                  <a:path extrusionOk="0" h="11189" w="18530">
                    <a:moveTo>
                      <a:pt x="2590" y="307"/>
                    </a:moveTo>
                    <a:cubicBezTo>
                      <a:pt x="3046" y="307"/>
                      <a:pt x="3571" y="360"/>
                      <a:pt x="4152" y="465"/>
                    </a:cubicBezTo>
                    <a:cubicBezTo>
                      <a:pt x="6064" y="813"/>
                      <a:pt x="8388" y="1686"/>
                      <a:pt x="10695" y="2923"/>
                    </a:cubicBezTo>
                    <a:cubicBezTo>
                      <a:pt x="13004" y="4161"/>
                      <a:pt x="15018" y="5612"/>
                      <a:pt x="16365" y="7012"/>
                    </a:cubicBezTo>
                    <a:cubicBezTo>
                      <a:pt x="17652" y="8351"/>
                      <a:pt x="18184" y="9505"/>
                      <a:pt x="17822" y="10182"/>
                    </a:cubicBezTo>
                    <a:cubicBezTo>
                      <a:pt x="17576" y="10643"/>
                      <a:pt x="16914" y="10881"/>
                      <a:pt x="15939" y="10881"/>
                    </a:cubicBezTo>
                    <a:cubicBezTo>
                      <a:pt x="15483" y="10881"/>
                      <a:pt x="14957" y="10829"/>
                      <a:pt x="14374" y="10723"/>
                    </a:cubicBezTo>
                    <a:cubicBezTo>
                      <a:pt x="12464" y="10375"/>
                      <a:pt x="10140" y="9502"/>
                      <a:pt x="7831" y="8265"/>
                    </a:cubicBezTo>
                    <a:cubicBezTo>
                      <a:pt x="5524" y="7026"/>
                      <a:pt x="3510" y="5576"/>
                      <a:pt x="2163" y="4176"/>
                    </a:cubicBezTo>
                    <a:cubicBezTo>
                      <a:pt x="874" y="2838"/>
                      <a:pt x="342" y="1682"/>
                      <a:pt x="706" y="1006"/>
                    </a:cubicBezTo>
                    <a:cubicBezTo>
                      <a:pt x="951" y="544"/>
                      <a:pt x="1614" y="307"/>
                      <a:pt x="2590" y="307"/>
                    </a:cubicBezTo>
                    <a:close/>
                    <a:moveTo>
                      <a:pt x="2592" y="1"/>
                    </a:moveTo>
                    <a:cubicBezTo>
                      <a:pt x="1487" y="1"/>
                      <a:pt x="741" y="293"/>
                      <a:pt x="436" y="860"/>
                    </a:cubicBezTo>
                    <a:cubicBezTo>
                      <a:pt x="0" y="1673"/>
                      <a:pt x="535" y="2925"/>
                      <a:pt x="1943" y="4387"/>
                    </a:cubicBezTo>
                    <a:cubicBezTo>
                      <a:pt x="3313" y="5810"/>
                      <a:pt x="5352" y="7281"/>
                      <a:pt x="7688" y="8533"/>
                    </a:cubicBezTo>
                    <a:cubicBezTo>
                      <a:pt x="10024" y="9787"/>
                      <a:pt x="12380" y="10672"/>
                      <a:pt x="14323" y="11024"/>
                    </a:cubicBezTo>
                    <a:cubicBezTo>
                      <a:pt x="14923" y="11133"/>
                      <a:pt x="15464" y="11189"/>
                      <a:pt x="15938" y="11189"/>
                    </a:cubicBezTo>
                    <a:cubicBezTo>
                      <a:pt x="17043" y="11189"/>
                      <a:pt x="17791" y="10896"/>
                      <a:pt x="18094" y="10328"/>
                    </a:cubicBezTo>
                    <a:cubicBezTo>
                      <a:pt x="18529" y="9516"/>
                      <a:pt x="17994" y="8262"/>
                      <a:pt x="16587" y="6800"/>
                    </a:cubicBezTo>
                    <a:cubicBezTo>
                      <a:pt x="15217" y="5379"/>
                      <a:pt x="13177" y="3908"/>
                      <a:pt x="10841" y="2654"/>
                    </a:cubicBezTo>
                    <a:cubicBezTo>
                      <a:pt x="8505" y="1401"/>
                      <a:pt x="6149" y="517"/>
                      <a:pt x="4207" y="164"/>
                    </a:cubicBezTo>
                    <a:cubicBezTo>
                      <a:pt x="3607" y="55"/>
                      <a:pt x="3066" y="1"/>
                      <a:pt x="25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1799460" y="1243646"/>
                <a:ext cx="76656" cy="76613"/>
              </a:xfrm>
              <a:custGeom>
                <a:rect b="b" l="l" r="r" t="t"/>
                <a:pathLst>
                  <a:path extrusionOk="0" h="1805" w="1806">
                    <a:moveTo>
                      <a:pt x="904" y="0"/>
                    </a:moveTo>
                    <a:cubicBezTo>
                      <a:pt x="403" y="0"/>
                      <a:pt x="1" y="404"/>
                      <a:pt x="1" y="902"/>
                    </a:cubicBezTo>
                    <a:cubicBezTo>
                      <a:pt x="1" y="1402"/>
                      <a:pt x="403" y="1804"/>
                      <a:pt x="904" y="1804"/>
                    </a:cubicBezTo>
                    <a:cubicBezTo>
                      <a:pt x="1403" y="1804"/>
                      <a:pt x="1805" y="1399"/>
                      <a:pt x="1805" y="902"/>
                    </a:cubicBezTo>
                    <a:cubicBezTo>
                      <a:pt x="1805" y="404"/>
                      <a:pt x="1401" y="0"/>
                      <a:pt x="9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1761175" y="1685754"/>
                <a:ext cx="76656" cy="76613"/>
              </a:xfrm>
              <a:custGeom>
                <a:rect b="b" l="l" r="r" t="t"/>
                <a:pathLst>
                  <a:path extrusionOk="0" h="1805" w="1806">
                    <a:moveTo>
                      <a:pt x="903" y="0"/>
                    </a:moveTo>
                    <a:cubicBezTo>
                      <a:pt x="404" y="0"/>
                      <a:pt x="0" y="406"/>
                      <a:pt x="0" y="903"/>
                    </a:cubicBezTo>
                    <a:cubicBezTo>
                      <a:pt x="0" y="1402"/>
                      <a:pt x="404" y="1804"/>
                      <a:pt x="903" y="1804"/>
                    </a:cubicBezTo>
                    <a:cubicBezTo>
                      <a:pt x="1402" y="1804"/>
                      <a:pt x="1806" y="1402"/>
                      <a:pt x="1806" y="903"/>
                    </a:cubicBezTo>
                    <a:cubicBezTo>
                      <a:pt x="1806" y="403"/>
                      <a:pt x="1402" y="0"/>
                      <a:pt x="9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1492031" y="1143476"/>
                <a:ext cx="76613" cy="76656"/>
              </a:xfrm>
              <a:custGeom>
                <a:rect b="b" l="l" r="r" t="t"/>
                <a:pathLst>
                  <a:path extrusionOk="0" h="1806" w="1805">
                    <a:moveTo>
                      <a:pt x="902" y="0"/>
                    </a:moveTo>
                    <a:cubicBezTo>
                      <a:pt x="403" y="0"/>
                      <a:pt x="1" y="404"/>
                      <a:pt x="1" y="903"/>
                    </a:cubicBezTo>
                    <a:cubicBezTo>
                      <a:pt x="1" y="1402"/>
                      <a:pt x="404" y="1806"/>
                      <a:pt x="902" y="1806"/>
                    </a:cubicBezTo>
                    <a:cubicBezTo>
                      <a:pt x="1402" y="1806"/>
                      <a:pt x="1805" y="1400"/>
                      <a:pt x="1805" y="903"/>
                    </a:cubicBezTo>
                    <a:cubicBezTo>
                      <a:pt x="1805" y="404"/>
                      <a:pt x="1399" y="2"/>
                      <a:pt x="9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1562066" y="1449674"/>
                <a:ext cx="113795" cy="113880"/>
              </a:xfrm>
              <a:custGeom>
                <a:rect b="b" l="l" r="r" t="t"/>
                <a:pathLst>
                  <a:path extrusionOk="0" h="2683" w="2681">
                    <a:moveTo>
                      <a:pt x="1342" y="305"/>
                    </a:moveTo>
                    <a:cubicBezTo>
                      <a:pt x="1912" y="305"/>
                      <a:pt x="2376" y="769"/>
                      <a:pt x="2376" y="1341"/>
                    </a:cubicBezTo>
                    <a:cubicBezTo>
                      <a:pt x="2376" y="1910"/>
                      <a:pt x="1912" y="2375"/>
                      <a:pt x="1342" y="2375"/>
                    </a:cubicBezTo>
                    <a:cubicBezTo>
                      <a:pt x="771" y="2375"/>
                      <a:pt x="307" y="1910"/>
                      <a:pt x="307" y="1341"/>
                    </a:cubicBezTo>
                    <a:cubicBezTo>
                      <a:pt x="307" y="769"/>
                      <a:pt x="771" y="305"/>
                      <a:pt x="1342" y="305"/>
                    </a:cubicBezTo>
                    <a:close/>
                    <a:moveTo>
                      <a:pt x="1342" y="1"/>
                    </a:moveTo>
                    <a:cubicBezTo>
                      <a:pt x="601" y="1"/>
                      <a:pt x="1" y="604"/>
                      <a:pt x="1" y="1342"/>
                    </a:cubicBezTo>
                    <a:cubicBezTo>
                      <a:pt x="1" y="2081"/>
                      <a:pt x="604" y="2682"/>
                      <a:pt x="1342" y="2682"/>
                    </a:cubicBezTo>
                    <a:cubicBezTo>
                      <a:pt x="2081" y="2682"/>
                      <a:pt x="2681" y="2079"/>
                      <a:pt x="2681" y="1342"/>
                    </a:cubicBezTo>
                    <a:cubicBezTo>
                      <a:pt x="2681" y="602"/>
                      <a:pt x="2082" y="1"/>
                      <a:pt x="13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Bundle by Slidesgo">
  <a:themeElements>
    <a:clrScheme name="Simple Light">
      <a:dk1>
        <a:srgbClr val="202237"/>
      </a:dk1>
      <a:lt1>
        <a:srgbClr val="FFFFFF"/>
      </a:lt1>
      <a:dk2>
        <a:srgbClr val="252A51"/>
      </a:dk2>
      <a:lt2>
        <a:srgbClr val="F1E0DA"/>
      </a:lt2>
      <a:accent1>
        <a:srgbClr val="D6C3BD"/>
      </a:accent1>
      <a:accent2>
        <a:srgbClr val="EFEFEF"/>
      </a:accent2>
      <a:accent3>
        <a:srgbClr val="E8A19D"/>
      </a:accent3>
      <a:accent4>
        <a:srgbClr val="FF2C58"/>
      </a:accent4>
      <a:accent5>
        <a:srgbClr val="A00A35"/>
      </a:accent5>
      <a:accent6>
        <a:srgbClr val="630216"/>
      </a:accent6>
      <a:hlink>
        <a:srgbClr val="2022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