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2"/>
  </p:sldMasterIdLst>
  <p:notesMasterIdLst>
    <p:notesMasterId r:id="rId51"/>
  </p:notesMasterIdLst>
  <p:sldIdLst>
    <p:sldId id="256" r:id="rId3"/>
    <p:sldId id="257" r:id="rId4"/>
    <p:sldId id="285" r:id="rId5"/>
    <p:sldId id="314" r:id="rId6"/>
    <p:sldId id="305" r:id="rId7"/>
    <p:sldId id="306" r:id="rId8"/>
    <p:sldId id="307" r:id="rId9"/>
    <p:sldId id="317" r:id="rId10"/>
    <p:sldId id="309" r:id="rId11"/>
    <p:sldId id="343" r:id="rId12"/>
    <p:sldId id="346" r:id="rId13"/>
    <p:sldId id="352" r:id="rId14"/>
    <p:sldId id="353" r:id="rId15"/>
    <p:sldId id="355" r:id="rId16"/>
    <p:sldId id="328" r:id="rId17"/>
    <p:sldId id="329" r:id="rId18"/>
    <p:sldId id="334" r:id="rId19"/>
    <p:sldId id="332" r:id="rId20"/>
    <p:sldId id="356" r:id="rId21"/>
    <p:sldId id="368" r:id="rId22"/>
    <p:sldId id="369" r:id="rId23"/>
    <p:sldId id="373" r:id="rId24"/>
    <p:sldId id="370" r:id="rId25"/>
    <p:sldId id="371" r:id="rId26"/>
    <p:sldId id="339" r:id="rId27"/>
    <p:sldId id="358" r:id="rId28"/>
    <p:sldId id="340" r:id="rId29"/>
    <p:sldId id="360" r:id="rId30"/>
    <p:sldId id="342" r:id="rId31"/>
    <p:sldId id="372" r:id="rId32"/>
    <p:sldId id="325" r:id="rId33"/>
    <p:sldId id="324" r:id="rId34"/>
    <p:sldId id="330" r:id="rId35"/>
    <p:sldId id="347" r:id="rId36"/>
    <p:sldId id="344" r:id="rId37"/>
    <p:sldId id="348" r:id="rId38"/>
    <p:sldId id="349" r:id="rId39"/>
    <p:sldId id="350" r:id="rId40"/>
    <p:sldId id="351" r:id="rId41"/>
    <p:sldId id="364" r:id="rId42"/>
    <p:sldId id="363" r:id="rId43"/>
    <p:sldId id="322" r:id="rId44"/>
    <p:sldId id="321" r:id="rId45"/>
    <p:sldId id="365" r:id="rId46"/>
    <p:sldId id="366" r:id="rId47"/>
    <p:sldId id="367" r:id="rId48"/>
    <p:sldId id="312" r:id="rId49"/>
    <p:sldId id="374" r:id="rId5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MORRIS" id="{B0A2DA84-7356-4654-9CE4-F6D7E6A2B62E}">
          <p14:sldIdLst>
            <p14:sldId id="256"/>
            <p14:sldId id="257"/>
            <p14:sldId id="285"/>
          </p14:sldIdLst>
        </p14:section>
        <p14:section name="Vicky" id="{61D30C0C-01EF-49E5-8B99-110206C02662}">
          <p14:sldIdLst>
            <p14:sldId id="314"/>
            <p14:sldId id="305"/>
            <p14:sldId id="306"/>
            <p14:sldId id="307"/>
          </p14:sldIdLst>
        </p14:section>
        <p14:section name="PRABIR" id="{AE652CB4-74BC-412F-B02F-37B1C9EE0AFC}">
          <p14:sldIdLst>
            <p14:sldId id="317"/>
            <p14:sldId id="309"/>
            <p14:sldId id="343"/>
            <p14:sldId id="346"/>
            <p14:sldId id="352"/>
            <p14:sldId id="353"/>
            <p14:sldId id="355"/>
            <p14:sldId id="328"/>
            <p14:sldId id="329"/>
            <p14:sldId id="334"/>
            <p14:sldId id="332"/>
            <p14:sldId id="356"/>
            <p14:sldId id="368"/>
            <p14:sldId id="369"/>
            <p14:sldId id="373"/>
            <p14:sldId id="370"/>
            <p14:sldId id="371"/>
            <p14:sldId id="339"/>
            <p14:sldId id="358"/>
            <p14:sldId id="340"/>
            <p14:sldId id="360"/>
            <p14:sldId id="342"/>
            <p14:sldId id="372"/>
            <p14:sldId id="325"/>
            <p14:sldId id="324"/>
            <p14:sldId id="330"/>
            <p14:sldId id="347"/>
            <p14:sldId id="344"/>
            <p14:sldId id="348"/>
            <p14:sldId id="349"/>
            <p14:sldId id="350"/>
            <p14:sldId id="351"/>
            <p14:sldId id="364"/>
            <p14:sldId id="363"/>
            <p14:sldId id="322"/>
            <p14:sldId id="321"/>
            <p14:sldId id="365"/>
            <p14:sldId id="366"/>
            <p14:sldId id="367"/>
            <p14:sldId id="312"/>
            <p14:sldId id="3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xmlns:mc="http://schemas.openxmlformats.org/markup-compatibility/2006" xmlns:a14="http://schemas.microsoft.com/office/drawing/2010/main" val="FF0000" mc:Ignorable="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xmlns:mc="http://schemas.openxmlformats.org/markup-compatibility/2006" xmlns:a14="http://schemas.microsoft.com/office/drawing/2010/main" val="DFDA00" mc:Ignorable=""/>
    <a:srgbClr xmlns:mc="http://schemas.openxmlformats.org/markup-compatibility/2006" xmlns:a14="http://schemas.microsoft.com/office/drawing/2010/main" val="FFFF66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89" autoAdjust="0"/>
    <p:restoredTop sz="84505" autoAdjust="0"/>
  </p:normalViewPr>
  <p:slideViewPr>
    <p:cSldViewPr>
      <p:cViewPr varScale="1">
        <p:scale>
          <a:sx n="66" d="100"/>
          <a:sy n="66" d="100"/>
        </p:scale>
        <p:origin x="-132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7BCC3D-9445-4413-9FD8-A8B40F0ED14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3937741-3994-493F-9821-28D4BD6EC2FA}">
      <dgm:prSet phldrT="[Text]"/>
      <dgm:spPr/>
      <dgm:t>
        <a:bodyPr/>
        <a:lstStyle/>
        <a:p>
          <a:r>
            <a:rPr lang="en-US" dirty="0" smtClean="0"/>
            <a:t>C# Source File (.</a:t>
          </a:r>
          <a:r>
            <a:rPr lang="en-US" dirty="0" err="1" smtClean="0"/>
            <a:t>cs</a:t>
          </a:r>
          <a:r>
            <a:rPr lang="en-US" dirty="0" smtClean="0"/>
            <a:t>)</a:t>
          </a:r>
          <a:endParaRPr lang="en-US" dirty="0"/>
        </a:p>
      </dgm:t>
    </dgm:pt>
    <dgm:pt modelId="{11F2014B-B144-423A-A0DC-62861C62F4F8}" type="parTrans" cxnId="{2400E328-7DA5-46B6-B150-0BED68319C03}">
      <dgm:prSet/>
      <dgm:spPr/>
      <dgm:t>
        <a:bodyPr/>
        <a:lstStyle/>
        <a:p>
          <a:endParaRPr lang="en-US"/>
        </a:p>
      </dgm:t>
    </dgm:pt>
    <dgm:pt modelId="{4E60793F-54C0-4404-A222-46BDF1286B2B}" type="sibTrans" cxnId="{2400E328-7DA5-46B6-B150-0BED68319C03}">
      <dgm:prSet/>
      <dgm:spPr/>
      <dgm:t>
        <a:bodyPr/>
        <a:lstStyle/>
        <a:p>
          <a:endParaRPr lang="en-US"/>
        </a:p>
      </dgm:t>
    </dgm:pt>
    <dgm:pt modelId="{F5A68510-C4DE-4CC1-A628-521A5284A7FB}">
      <dgm:prSet phldrT="[Text]" custT="1"/>
      <dgm:spPr/>
      <dgm:t>
        <a:bodyPr>
          <a:scene3d>
            <a:camera prst="orthographicFront"/>
            <a:lightRig rig="flat" dir="tl">
              <a:rot lat="0" lon="0" rev="6600000"/>
            </a:lightRig>
          </a:scene3d>
          <a:sp3d extrusionH="25400" contourW="8890">
            <a:bevelT w="38100" h="31750"/>
            <a:contourClr>
              <a:schemeClr val="accent2">
                <a:shade val="75000"/>
              </a:schemeClr>
            </a:contourClr>
          </a:sp3d>
        </a:bodyPr>
        <a:lstStyle/>
        <a:p>
          <a:r>
            <a:rPr lang="en-US" sz="4000" b="1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xmlns:mc="http://schemas.openxmlformats.org/markup-compatibility/2006" xmlns:a14="http://schemas.microsoft.com/office/drawing/2010/main" val="000000" mc:Ignorable="">
                    <a:alpha val="38000"/>
                  </a:srgbClr>
                </a:outerShdw>
              </a:effectLst>
            </a:rPr>
            <a:t>Compiler</a:t>
          </a:r>
          <a:endParaRPr lang="en-US" sz="4000" b="1" cap="none" spc="0" dirty="0">
            <a:ln w="11430"/>
            <a:gradFill>
              <a:gsLst>
                <a:gs pos="0">
                  <a:schemeClr val="accent2">
                    <a:tint val="70000"/>
                    <a:satMod val="245000"/>
                  </a:schemeClr>
                </a:gs>
                <a:gs pos="75000">
                  <a:schemeClr val="accent2">
                    <a:tint val="90000"/>
                    <a:shade val="60000"/>
                    <a:satMod val="240000"/>
                  </a:schemeClr>
                </a:gs>
                <a:gs pos="100000">
                  <a:schemeClr val="accent2">
                    <a:tint val="100000"/>
                    <a:shade val="50000"/>
                    <a:satMod val="240000"/>
                  </a:schemeClr>
                </a:gs>
              </a:gsLst>
              <a:lin ang="5400000"/>
            </a:gradFill>
            <a:effectLst>
              <a:outerShdw blurRad="50800" dist="39000" dir="5460000" algn="tl">
                <a:srgbClr xmlns:mc="http://schemas.openxmlformats.org/markup-compatibility/2006" xmlns:a14="http://schemas.microsoft.com/office/drawing/2010/main" val="000000" mc:Ignorable="">
                  <a:alpha val="38000"/>
                </a:srgbClr>
              </a:outerShdw>
            </a:effectLst>
          </a:endParaRPr>
        </a:p>
      </dgm:t>
    </dgm:pt>
    <dgm:pt modelId="{CCE9DB9B-161D-48E1-AFF2-47F581334576}" type="parTrans" cxnId="{C084E9BE-2A16-4728-9C73-AE0781FA9529}">
      <dgm:prSet/>
      <dgm:spPr/>
      <dgm:t>
        <a:bodyPr/>
        <a:lstStyle/>
        <a:p>
          <a:endParaRPr lang="en-US"/>
        </a:p>
      </dgm:t>
    </dgm:pt>
    <dgm:pt modelId="{96A733E9-7A1F-4993-AE31-75CB1873DC2C}" type="sibTrans" cxnId="{C084E9BE-2A16-4728-9C73-AE0781FA9529}">
      <dgm:prSet/>
      <dgm:spPr/>
      <dgm:t>
        <a:bodyPr/>
        <a:lstStyle/>
        <a:p>
          <a:endParaRPr lang="en-US"/>
        </a:p>
      </dgm:t>
    </dgm:pt>
    <dgm:pt modelId="{C415921A-4C59-4A3F-9310-161D03522AA1}">
      <dgm:prSet phldrT="[Text]"/>
      <dgm:spPr/>
      <dgm:t>
        <a:bodyPr/>
        <a:lstStyle/>
        <a:p>
          <a:r>
            <a:rPr lang="en-US" dirty="0" smtClean="0"/>
            <a:t>Low Level Virtual Machine Intermediate Representation (.</a:t>
          </a:r>
          <a:r>
            <a:rPr lang="en-US" dirty="0" err="1" smtClean="0"/>
            <a:t>ll</a:t>
          </a:r>
          <a:r>
            <a:rPr lang="en-US" dirty="0" smtClean="0"/>
            <a:t>)</a:t>
          </a:r>
          <a:endParaRPr lang="en-US" dirty="0"/>
        </a:p>
      </dgm:t>
    </dgm:pt>
    <dgm:pt modelId="{FAF18C47-FE88-4CC0-8E34-0EFFF6E7B5C4}" type="parTrans" cxnId="{59597CDF-A2A2-4FE8-9302-EEC2C1D0D58E}">
      <dgm:prSet/>
      <dgm:spPr/>
      <dgm:t>
        <a:bodyPr/>
        <a:lstStyle/>
        <a:p>
          <a:endParaRPr lang="en-US"/>
        </a:p>
      </dgm:t>
    </dgm:pt>
    <dgm:pt modelId="{D361F325-F033-4C43-8D1A-14F565344071}" type="sibTrans" cxnId="{59597CDF-A2A2-4FE8-9302-EEC2C1D0D58E}">
      <dgm:prSet/>
      <dgm:spPr/>
      <dgm:t>
        <a:bodyPr/>
        <a:lstStyle/>
        <a:p>
          <a:endParaRPr lang="en-US"/>
        </a:p>
      </dgm:t>
    </dgm:pt>
    <dgm:pt modelId="{31F152E9-F52B-4969-B635-8C183D924F97}" type="pres">
      <dgm:prSet presAssocID="{9B7BCC3D-9445-4413-9FD8-A8B40F0ED140}" presName="CompostProcess" presStyleCnt="0">
        <dgm:presLayoutVars>
          <dgm:dir/>
          <dgm:resizeHandles val="exact"/>
        </dgm:presLayoutVars>
      </dgm:prSet>
      <dgm:spPr/>
    </dgm:pt>
    <dgm:pt modelId="{27299A0D-96BF-4FD9-89C4-BAF334750766}" type="pres">
      <dgm:prSet presAssocID="{9B7BCC3D-9445-4413-9FD8-A8B40F0ED140}" presName="arrow" presStyleLbl="bgShp" presStyleIdx="0" presStyleCnt="1"/>
      <dgm:spPr/>
    </dgm:pt>
    <dgm:pt modelId="{5C68A430-D7C4-4984-92EA-812B8F73AB43}" type="pres">
      <dgm:prSet presAssocID="{9B7BCC3D-9445-4413-9FD8-A8B40F0ED140}" presName="linearProcess" presStyleCnt="0"/>
      <dgm:spPr/>
    </dgm:pt>
    <dgm:pt modelId="{3A41A3C7-610F-4968-8A1B-CA66BDC7B982}" type="pres">
      <dgm:prSet presAssocID="{33937741-3994-493F-9821-28D4BD6EC2FA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F3D52-4AA2-4350-AFF2-38E142561C3A}" type="pres">
      <dgm:prSet presAssocID="{4E60793F-54C0-4404-A222-46BDF1286B2B}" presName="sibTrans" presStyleCnt="0"/>
      <dgm:spPr/>
    </dgm:pt>
    <dgm:pt modelId="{74B60B03-C183-4A03-AC1E-690F5F0D3B39}" type="pres">
      <dgm:prSet presAssocID="{F5A68510-C4DE-4CC1-A628-521A5284A7FB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EF25D4-9107-4287-BCCF-8477C0460ED2}" type="pres">
      <dgm:prSet presAssocID="{96A733E9-7A1F-4993-AE31-75CB1873DC2C}" presName="sibTrans" presStyleCnt="0"/>
      <dgm:spPr/>
    </dgm:pt>
    <dgm:pt modelId="{00C90B3B-E599-44DD-ACCA-DD2B6D20AC04}" type="pres">
      <dgm:prSet presAssocID="{C415921A-4C59-4A3F-9310-161D03522AA1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00E328-7DA5-46B6-B150-0BED68319C03}" srcId="{9B7BCC3D-9445-4413-9FD8-A8B40F0ED140}" destId="{33937741-3994-493F-9821-28D4BD6EC2FA}" srcOrd="0" destOrd="0" parTransId="{11F2014B-B144-423A-A0DC-62861C62F4F8}" sibTransId="{4E60793F-54C0-4404-A222-46BDF1286B2B}"/>
    <dgm:cxn modelId="{CA8B7B7A-3C8A-40A0-95E5-20EB2F004953}" type="presOf" srcId="{C415921A-4C59-4A3F-9310-161D03522AA1}" destId="{00C90B3B-E599-44DD-ACCA-DD2B6D20AC04}" srcOrd="0" destOrd="0" presId="urn:microsoft.com/office/officeart/2005/8/layout/hProcess9"/>
    <dgm:cxn modelId="{59597CDF-A2A2-4FE8-9302-EEC2C1D0D58E}" srcId="{9B7BCC3D-9445-4413-9FD8-A8B40F0ED140}" destId="{C415921A-4C59-4A3F-9310-161D03522AA1}" srcOrd="2" destOrd="0" parTransId="{FAF18C47-FE88-4CC0-8E34-0EFFF6E7B5C4}" sibTransId="{D361F325-F033-4C43-8D1A-14F565344071}"/>
    <dgm:cxn modelId="{1FCB8D0B-BDED-4F37-AF65-1CA8177783E9}" type="presOf" srcId="{F5A68510-C4DE-4CC1-A628-521A5284A7FB}" destId="{74B60B03-C183-4A03-AC1E-690F5F0D3B39}" srcOrd="0" destOrd="0" presId="urn:microsoft.com/office/officeart/2005/8/layout/hProcess9"/>
    <dgm:cxn modelId="{C084E9BE-2A16-4728-9C73-AE0781FA9529}" srcId="{9B7BCC3D-9445-4413-9FD8-A8B40F0ED140}" destId="{F5A68510-C4DE-4CC1-A628-521A5284A7FB}" srcOrd="1" destOrd="0" parTransId="{CCE9DB9B-161D-48E1-AFF2-47F581334576}" sibTransId="{96A733E9-7A1F-4993-AE31-75CB1873DC2C}"/>
    <dgm:cxn modelId="{70EDF9CE-E7D2-4F38-9C3F-D13B2793F67C}" type="presOf" srcId="{33937741-3994-493F-9821-28D4BD6EC2FA}" destId="{3A41A3C7-610F-4968-8A1B-CA66BDC7B982}" srcOrd="0" destOrd="0" presId="urn:microsoft.com/office/officeart/2005/8/layout/hProcess9"/>
    <dgm:cxn modelId="{8EB15B3D-AF19-4D97-99D3-551575BDCDE5}" type="presOf" srcId="{9B7BCC3D-9445-4413-9FD8-A8B40F0ED140}" destId="{31F152E9-F52B-4969-B635-8C183D924F97}" srcOrd="0" destOrd="0" presId="urn:microsoft.com/office/officeart/2005/8/layout/hProcess9"/>
    <dgm:cxn modelId="{0653FCA8-A3A5-4283-90FE-F4AA79F417BA}" type="presParOf" srcId="{31F152E9-F52B-4969-B635-8C183D924F97}" destId="{27299A0D-96BF-4FD9-89C4-BAF334750766}" srcOrd="0" destOrd="0" presId="urn:microsoft.com/office/officeart/2005/8/layout/hProcess9"/>
    <dgm:cxn modelId="{CD15C285-7D65-4653-85FB-63CAA7829922}" type="presParOf" srcId="{31F152E9-F52B-4969-B635-8C183D924F97}" destId="{5C68A430-D7C4-4984-92EA-812B8F73AB43}" srcOrd="1" destOrd="0" presId="urn:microsoft.com/office/officeart/2005/8/layout/hProcess9"/>
    <dgm:cxn modelId="{5F2DD468-7F53-449A-9923-31215952A454}" type="presParOf" srcId="{5C68A430-D7C4-4984-92EA-812B8F73AB43}" destId="{3A41A3C7-610F-4968-8A1B-CA66BDC7B982}" srcOrd="0" destOrd="0" presId="urn:microsoft.com/office/officeart/2005/8/layout/hProcess9"/>
    <dgm:cxn modelId="{AD764EBD-2A32-420D-A062-3C239CD48133}" type="presParOf" srcId="{5C68A430-D7C4-4984-92EA-812B8F73AB43}" destId="{8A7F3D52-4AA2-4350-AFF2-38E142561C3A}" srcOrd="1" destOrd="0" presId="urn:microsoft.com/office/officeart/2005/8/layout/hProcess9"/>
    <dgm:cxn modelId="{D40A958E-E64F-447F-BC1A-84B4558123E3}" type="presParOf" srcId="{5C68A430-D7C4-4984-92EA-812B8F73AB43}" destId="{74B60B03-C183-4A03-AC1E-690F5F0D3B39}" srcOrd="2" destOrd="0" presId="urn:microsoft.com/office/officeart/2005/8/layout/hProcess9"/>
    <dgm:cxn modelId="{D4FD7487-D82F-43F3-B2B5-59B0EF605CA8}" type="presParOf" srcId="{5C68A430-D7C4-4984-92EA-812B8F73AB43}" destId="{B1EF25D4-9107-4287-BCCF-8477C0460ED2}" srcOrd="3" destOrd="0" presId="urn:microsoft.com/office/officeart/2005/8/layout/hProcess9"/>
    <dgm:cxn modelId="{C33EDAC9-F7B5-420A-A922-1C1279AEEB78}" type="presParOf" srcId="{5C68A430-D7C4-4984-92EA-812B8F73AB43}" destId="{00C90B3B-E599-44DD-ACCA-DD2B6D20AC0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641A56-1794-45A0-837F-BFB8AD452BDB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775A58-F37A-4677-803D-217F19A230AA}">
      <dgm:prSet phldrT="[Text]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r>
            <a:rPr lang="en-US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  <a:t>Vehicle</a:t>
          </a:r>
          <a:endParaRPr lang="en-US" b="1" cap="all" spc="0" dirty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endParaRPr>
        </a:p>
      </dgm:t>
    </dgm:pt>
    <dgm:pt modelId="{8225DB37-0C76-4060-8D0C-3792E9B7B4D8}" type="parTrans" cxnId="{72BDBF2C-0D24-40CC-9E7B-FE30ECD5C760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endParaRPr lang="en-US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endParaRPr>
        </a:p>
      </dgm:t>
    </dgm:pt>
    <dgm:pt modelId="{1581BAA8-6A82-4EDE-8597-88E5F9734717}" type="sibTrans" cxnId="{72BDBF2C-0D24-40CC-9E7B-FE30ECD5C760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endParaRPr lang="en-US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endParaRPr>
        </a:p>
      </dgm:t>
    </dgm:pt>
    <dgm:pt modelId="{FE77F82A-1D82-46EB-87B9-B1F21D0F9B69}">
      <dgm:prSet phldrT="[Text]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r>
            <a:rPr lang="en-US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  <a:t>Car</a:t>
          </a:r>
          <a:endParaRPr lang="en-US" b="1" cap="all" spc="0" dirty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endParaRPr>
        </a:p>
      </dgm:t>
    </dgm:pt>
    <dgm:pt modelId="{28A99DB0-18FA-439F-8811-013BAA654C6E}" type="parTrans" cxnId="{1097AA39-090D-462F-BB87-41406174F525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endParaRPr lang="en-US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endParaRPr>
        </a:p>
      </dgm:t>
    </dgm:pt>
    <dgm:pt modelId="{154C582A-0B84-4181-A55E-534A4AA542B4}" type="sibTrans" cxnId="{1097AA39-090D-462F-BB87-41406174F525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endParaRPr lang="en-US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endParaRPr>
        </a:p>
      </dgm:t>
    </dgm:pt>
    <dgm:pt modelId="{9BAD57DB-6D44-41B3-98AC-E33424C11839}">
      <dgm:prSet phldrT="[Text]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r>
            <a:rPr lang="en-US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  <a:t>Sport Car</a:t>
          </a:r>
          <a:endParaRPr lang="en-US" b="1" cap="all" spc="0" dirty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endParaRPr>
        </a:p>
      </dgm:t>
    </dgm:pt>
    <dgm:pt modelId="{92826232-63AF-4E29-9640-266AE273E36A}" type="parTrans" cxnId="{DA59DDBC-D3E6-4E6C-A937-C34E9277C895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endParaRPr lang="en-US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endParaRPr>
        </a:p>
      </dgm:t>
    </dgm:pt>
    <dgm:pt modelId="{C634087F-A530-41C4-B3B8-8A1AAFC99ECD}" type="sibTrans" cxnId="{DA59DDBC-D3E6-4E6C-A937-C34E9277C895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endParaRPr lang="en-US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endParaRPr>
        </a:p>
      </dgm:t>
    </dgm:pt>
    <dgm:pt modelId="{F3D15789-A0A1-4A66-B101-5B3FF5439DC8}">
      <dgm:prSet phldrT="[Text]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r>
            <a:rPr lang="en-US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  <a:t>Truck</a:t>
          </a:r>
          <a:endParaRPr lang="en-US" b="1" cap="all" spc="0" dirty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endParaRPr>
        </a:p>
      </dgm:t>
    </dgm:pt>
    <dgm:pt modelId="{758B36D9-4876-4D0A-9AE4-E557F3C5AF91}" type="parTrans" cxnId="{56094EC6-64AA-4667-9E48-6E322B2ADA4C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endParaRPr lang="en-US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endParaRPr>
        </a:p>
      </dgm:t>
    </dgm:pt>
    <dgm:pt modelId="{534FCF0F-1D26-4669-B4FD-D3578FA85618}" type="sibTrans" cxnId="{56094EC6-64AA-4667-9E48-6E322B2ADA4C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endParaRPr lang="en-US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endParaRPr>
        </a:p>
      </dgm:t>
    </dgm:pt>
    <dgm:pt modelId="{5BB8D22B-7E63-4461-AEEE-B1F10DD433B8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r>
            <a:rPr lang="en-US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  <a:t>Bus</a:t>
          </a:r>
          <a:endParaRPr lang="en-US" b="1" cap="all" spc="0" dirty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endParaRPr>
        </a:p>
      </dgm:t>
    </dgm:pt>
    <dgm:pt modelId="{986912C0-6201-4806-B74D-1093A0307813}" type="parTrans" cxnId="{96923516-450B-4049-832A-5D6F1E461C1A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endParaRPr lang="en-US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endParaRPr>
        </a:p>
      </dgm:t>
    </dgm:pt>
    <dgm:pt modelId="{5E752694-F7F5-4B95-B4F0-171E20E17048}" type="sibTrans" cxnId="{96923516-450B-4049-832A-5D6F1E461C1A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endParaRPr lang="en-US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endParaRPr>
        </a:p>
      </dgm:t>
    </dgm:pt>
    <dgm:pt modelId="{D5EDABBE-05CA-4086-A52F-BC92035E0452}" type="pres">
      <dgm:prSet presAssocID="{27641A56-1794-45A0-837F-BFB8AD452BD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7D26D24-1F2C-431A-9859-E2AA0894EDF5}" type="pres">
      <dgm:prSet presAssocID="{30775A58-F37A-4677-803D-217F19A230AA}" presName="hierRoot1" presStyleCnt="0"/>
      <dgm:spPr/>
    </dgm:pt>
    <dgm:pt modelId="{402F611D-856A-46BF-BBCB-3445693FEA9D}" type="pres">
      <dgm:prSet presAssocID="{30775A58-F37A-4677-803D-217F19A230AA}" presName="composite" presStyleCnt="0"/>
      <dgm:spPr/>
    </dgm:pt>
    <dgm:pt modelId="{7610E36F-552F-4321-9E86-CDC9D3F8442E}" type="pres">
      <dgm:prSet presAssocID="{30775A58-F37A-4677-803D-217F19A230AA}" presName="background" presStyleLbl="node0" presStyleIdx="0" presStyleCnt="1"/>
      <dgm:spPr/>
    </dgm:pt>
    <dgm:pt modelId="{1B55641B-1F83-424C-A407-146786BA81D6}" type="pres">
      <dgm:prSet presAssocID="{30775A58-F37A-4677-803D-217F19A230AA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7DE02D-78C6-4388-831B-33338C451350}" type="pres">
      <dgm:prSet presAssocID="{30775A58-F37A-4677-803D-217F19A230AA}" presName="hierChild2" presStyleCnt="0"/>
      <dgm:spPr/>
    </dgm:pt>
    <dgm:pt modelId="{15E15ECD-8079-4EF7-B75D-7F33C4A9471A}" type="pres">
      <dgm:prSet presAssocID="{28A99DB0-18FA-439F-8811-013BAA654C6E}" presName="Name10" presStyleLbl="parChTrans1D2" presStyleIdx="0" presStyleCnt="3"/>
      <dgm:spPr/>
      <dgm:t>
        <a:bodyPr/>
        <a:lstStyle/>
        <a:p>
          <a:endParaRPr lang="en-US"/>
        </a:p>
      </dgm:t>
    </dgm:pt>
    <dgm:pt modelId="{0B225994-8AEE-4380-A7F5-9E29E689635F}" type="pres">
      <dgm:prSet presAssocID="{FE77F82A-1D82-46EB-87B9-B1F21D0F9B69}" presName="hierRoot2" presStyleCnt="0"/>
      <dgm:spPr/>
    </dgm:pt>
    <dgm:pt modelId="{23AA126B-EF4B-4803-8318-9A2C37527FF0}" type="pres">
      <dgm:prSet presAssocID="{FE77F82A-1D82-46EB-87B9-B1F21D0F9B69}" presName="composite2" presStyleCnt="0"/>
      <dgm:spPr/>
    </dgm:pt>
    <dgm:pt modelId="{59D2DA84-0AFA-49AB-8524-946474154377}" type="pres">
      <dgm:prSet presAssocID="{FE77F82A-1D82-46EB-87B9-B1F21D0F9B69}" presName="background2" presStyleLbl="node2" presStyleIdx="0" presStyleCnt="3"/>
      <dgm:spPr/>
    </dgm:pt>
    <dgm:pt modelId="{A09FC603-B15C-4C86-9F0B-06ABE86356B6}" type="pres">
      <dgm:prSet presAssocID="{FE77F82A-1D82-46EB-87B9-B1F21D0F9B69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4AB106-3406-4B23-8650-DE0D38F38923}" type="pres">
      <dgm:prSet presAssocID="{FE77F82A-1D82-46EB-87B9-B1F21D0F9B69}" presName="hierChild3" presStyleCnt="0"/>
      <dgm:spPr/>
    </dgm:pt>
    <dgm:pt modelId="{82534029-7E96-4F46-BC22-2F40D8084C08}" type="pres">
      <dgm:prSet presAssocID="{92826232-63AF-4E29-9640-266AE273E36A}" presName="Name17" presStyleLbl="parChTrans1D3" presStyleIdx="0" presStyleCnt="1"/>
      <dgm:spPr/>
      <dgm:t>
        <a:bodyPr/>
        <a:lstStyle/>
        <a:p>
          <a:endParaRPr lang="en-US"/>
        </a:p>
      </dgm:t>
    </dgm:pt>
    <dgm:pt modelId="{D8E2BC81-F1B6-4A10-9DA0-5160E35A2EC3}" type="pres">
      <dgm:prSet presAssocID="{9BAD57DB-6D44-41B3-98AC-E33424C11839}" presName="hierRoot3" presStyleCnt="0"/>
      <dgm:spPr/>
    </dgm:pt>
    <dgm:pt modelId="{15D9129F-E3CA-46FB-A47F-8C5DCFA6AB43}" type="pres">
      <dgm:prSet presAssocID="{9BAD57DB-6D44-41B3-98AC-E33424C11839}" presName="composite3" presStyleCnt="0"/>
      <dgm:spPr/>
    </dgm:pt>
    <dgm:pt modelId="{1992E5A0-A0D1-4203-A411-8B42B6D58CFE}" type="pres">
      <dgm:prSet presAssocID="{9BAD57DB-6D44-41B3-98AC-E33424C11839}" presName="background3" presStyleLbl="node3" presStyleIdx="0" presStyleCnt="1"/>
      <dgm:spPr/>
    </dgm:pt>
    <dgm:pt modelId="{1CC2878D-9BB0-41BC-8854-F1E36AA51F94}" type="pres">
      <dgm:prSet presAssocID="{9BAD57DB-6D44-41B3-98AC-E33424C11839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373A0D-4D12-4ADC-836B-4CA2ECEACEA9}" type="pres">
      <dgm:prSet presAssocID="{9BAD57DB-6D44-41B3-98AC-E33424C11839}" presName="hierChild4" presStyleCnt="0"/>
      <dgm:spPr/>
    </dgm:pt>
    <dgm:pt modelId="{B60F7271-117B-4584-A852-4F0505759B8B}" type="pres">
      <dgm:prSet presAssocID="{758B36D9-4876-4D0A-9AE4-E557F3C5AF91}" presName="Name10" presStyleLbl="parChTrans1D2" presStyleIdx="1" presStyleCnt="3"/>
      <dgm:spPr/>
      <dgm:t>
        <a:bodyPr/>
        <a:lstStyle/>
        <a:p>
          <a:endParaRPr lang="en-US"/>
        </a:p>
      </dgm:t>
    </dgm:pt>
    <dgm:pt modelId="{F5179A8D-E38B-481E-87F2-8249F528ADF8}" type="pres">
      <dgm:prSet presAssocID="{F3D15789-A0A1-4A66-B101-5B3FF5439DC8}" presName="hierRoot2" presStyleCnt="0"/>
      <dgm:spPr/>
    </dgm:pt>
    <dgm:pt modelId="{2A96563D-C585-4410-A5CA-0227ED54DB4B}" type="pres">
      <dgm:prSet presAssocID="{F3D15789-A0A1-4A66-B101-5B3FF5439DC8}" presName="composite2" presStyleCnt="0"/>
      <dgm:spPr/>
    </dgm:pt>
    <dgm:pt modelId="{BE31E3CA-E543-45AB-9DB6-95F143247EAD}" type="pres">
      <dgm:prSet presAssocID="{F3D15789-A0A1-4A66-B101-5B3FF5439DC8}" presName="background2" presStyleLbl="node2" presStyleIdx="1" presStyleCnt="3"/>
      <dgm:spPr/>
    </dgm:pt>
    <dgm:pt modelId="{5E70D502-4AEA-4F27-8A6D-09B371E50976}" type="pres">
      <dgm:prSet presAssocID="{F3D15789-A0A1-4A66-B101-5B3FF5439DC8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9A59E5-BC2D-4298-A199-84AFC3B95AC6}" type="pres">
      <dgm:prSet presAssocID="{F3D15789-A0A1-4A66-B101-5B3FF5439DC8}" presName="hierChild3" presStyleCnt="0"/>
      <dgm:spPr/>
    </dgm:pt>
    <dgm:pt modelId="{AE47413C-0B7C-4A28-AB4D-DF2868CF5168}" type="pres">
      <dgm:prSet presAssocID="{986912C0-6201-4806-B74D-1093A0307813}" presName="Name10" presStyleLbl="parChTrans1D2" presStyleIdx="2" presStyleCnt="3"/>
      <dgm:spPr/>
      <dgm:t>
        <a:bodyPr/>
        <a:lstStyle/>
        <a:p>
          <a:endParaRPr lang="en-US"/>
        </a:p>
      </dgm:t>
    </dgm:pt>
    <dgm:pt modelId="{1826DCEC-7FF8-4407-AE05-27D87570C1D0}" type="pres">
      <dgm:prSet presAssocID="{5BB8D22B-7E63-4461-AEEE-B1F10DD433B8}" presName="hierRoot2" presStyleCnt="0"/>
      <dgm:spPr/>
    </dgm:pt>
    <dgm:pt modelId="{796A994D-A348-4A45-9E02-DE8339219E58}" type="pres">
      <dgm:prSet presAssocID="{5BB8D22B-7E63-4461-AEEE-B1F10DD433B8}" presName="composite2" presStyleCnt="0"/>
      <dgm:spPr/>
    </dgm:pt>
    <dgm:pt modelId="{828BBD96-0556-4044-847C-BBFD62280A5F}" type="pres">
      <dgm:prSet presAssocID="{5BB8D22B-7E63-4461-AEEE-B1F10DD433B8}" presName="background2" presStyleLbl="node2" presStyleIdx="2" presStyleCnt="3"/>
      <dgm:spPr/>
    </dgm:pt>
    <dgm:pt modelId="{262BD93A-CEA4-4BF8-B0E0-229B29ECFFFB}" type="pres">
      <dgm:prSet presAssocID="{5BB8D22B-7E63-4461-AEEE-B1F10DD433B8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52E472-F124-47AE-8F78-68630D542A71}" type="pres">
      <dgm:prSet presAssocID="{5BB8D22B-7E63-4461-AEEE-B1F10DD433B8}" presName="hierChild3" presStyleCnt="0"/>
      <dgm:spPr/>
    </dgm:pt>
  </dgm:ptLst>
  <dgm:cxnLst>
    <dgm:cxn modelId="{171B4CC1-A39F-4EDD-90DA-20FD8C1CCB80}" type="presOf" srcId="{92826232-63AF-4E29-9640-266AE273E36A}" destId="{82534029-7E96-4F46-BC22-2F40D8084C08}" srcOrd="0" destOrd="0" presId="urn:microsoft.com/office/officeart/2005/8/layout/hierarchy1"/>
    <dgm:cxn modelId="{1C85F87F-48EF-40EF-8B2B-810B826FB4ED}" type="presOf" srcId="{9BAD57DB-6D44-41B3-98AC-E33424C11839}" destId="{1CC2878D-9BB0-41BC-8854-F1E36AA51F94}" srcOrd="0" destOrd="0" presId="urn:microsoft.com/office/officeart/2005/8/layout/hierarchy1"/>
    <dgm:cxn modelId="{56094EC6-64AA-4667-9E48-6E322B2ADA4C}" srcId="{30775A58-F37A-4677-803D-217F19A230AA}" destId="{F3D15789-A0A1-4A66-B101-5B3FF5439DC8}" srcOrd="1" destOrd="0" parTransId="{758B36D9-4876-4D0A-9AE4-E557F3C5AF91}" sibTransId="{534FCF0F-1D26-4669-B4FD-D3578FA85618}"/>
    <dgm:cxn modelId="{227E1208-1BDE-45EC-880C-BD344640E08C}" type="presOf" srcId="{27641A56-1794-45A0-837F-BFB8AD452BDB}" destId="{D5EDABBE-05CA-4086-A52F-BC92035E0452}" srcOrd="0" destOrd="0" presId="urn:microsoft.com/office/officeart/2005/8/layout/hierarchy1"/>
    <dgm:cxn modelId="{39D64B6D-0B58-4BBD-95D6-41860D5E7269}" type="presOf" srcId="{28A99DB0-18FA-439F-8811-013BAA654C6E}" destId="{15E15ECD-8079-4EF7-B75D-7F33C4A9471A}" srcOrd="0" destOrd="0" presId="urn:microsoft.com/office/officeart/2005/8/layout/hierarchy1"/>
    <dgm:cxn modelId="{ABCBF8CA-A2AF-475E-9E03-D087FFB3FF32}" type="presOf" srcId="{F3D15789-A0A1-4A66-B101-5B3FF5439DC8}" destId="{5E70D502-4AEA-4F27-8A6D-09B371E50976}" srcOrd="0" destOrd="0" presId="urn:microsoft.com/office/officeart/2005/8/layout/hierarchy1"/>
    <dgm:cxn modelId="{FFF2B6A7-0ACF-4822-AA24-E9E44C5DC182}" type="presOf" srcId="{FE77F82A-1D82-46EB-87B9-B1F21D0F9B69}" destId="{A09FC603-B15C-4C86-9F0B-06ABE86356B6}" srcOrd="0" destOrd="0" presId="urn:microsoft.com/office/officeart/2005/8/layout/hierarchy1"/>
    <dgm:cxn modelId="{DA59DDBC-D3E6-4E6C-A937-C34E9277C895}" srcId="{FE77F82A-1D82-46EB-87B9-B1F21D0F9B69}" destId="{9BAD57DB-6D44-41B3-98AC-E33424C11839}" srcOrd="0" destOrd="0" parTransId="{92826232-63AF-4E29-9640-266AE273E36A}" sibTransId="{C634087F-A530-41C4-B3B8-8A1AAFC99ECD}"/>
    <dgm:cxn modelId="{96923516-450B-4049-832A-5D6F1E461C1A}" srcId="{30775A58-F37A-4677-803D-217F19A230AA}" destId="{5BB8D22B-7E63-4461-AEEE-B1F10DD433B8}" srcOrd="2" destOrd="0" parTransId="{986912C0-6201-4806-B74D-1093A0307813}" sibTransId="{5E752694-F7F5-4B95-B4F0-171E20E17048}"/>
    <dgm:cxn modelId="{EFF1A730-CBA3-4AC8-9D30-67ABFFB31070}" type="presOf" srcId="{986912C0-6201-4806-B74D-1093A0307813}" destId="{AE47413C-0B7C-4A28-AB4D-DF2868CF5168}" srcOrd="0" destOrd="0" presId="urn:microsoft.com/office/officeart/2005/8/layout/hierarchy1"/>
    <dgm:cxn modelId="{99D621F0-7E9A-494B-8A29-04D527A7C309}" type="presOf" srcId="{5BB8D22B-7E63-4461-AEEE-B1F10DD433B8}" destId="{262BD93A-CEA4-4BF8-B0E0-229B29ECFFFB}" srcOrd="0" destOrd="0" presId="urn:microsoft.com/office/officeart/2005/8/layout/hierarchy1"/>
    <dgm:cxn modelId="{1097AA39-090D-462F-BB87-41406174F525}" srcId="{30775A58-F37A-4677-803D-217F19A230AA}" destId="{FE77F82A-1D82-46EB-87B9-B1F21D0F9B69}" srcOrd="0" destOrd="0" parTransId="{28A99DB0-18FA-439F-8811-013BAA654C6E}" sibTransId="{154C582A-0B84-4181-A55E-534A4AA542B4}"/>
    <dgm:cxn modelId="{D4667DB6-46E5-4E5D-8C81-14216AFE2E4E}" type="presOf" srcId="{758B36D9-4876-4D0A-9AE4-E557F3C5AF91}" destId="{B60F7271-117B-4584-A852-4F0505759B8B}" srcOrd="0" destOrd="0" presId="urn:microsoft.com/office/officeart/2005/8/layout/hierarchy1"/>
    <dgm:cxn modelId="{72BDBF2C-0D24-40CC-9E7B-FE30ECD5C760}" srcId="{27641A56-1794-45A0-837F-BFB8AD452BDB}" destId="{30775A58-F37A-4677-803D-217F19A230AA}" srcOrd="0" destOrd="0" parTransId="{8225DB37-0C76-4060-8D0C-3792E9B7B4D8}" sibTransId="{1581BAA8-6A82-4EDE-8597-88E5F9734717}"/>
    <dgm:cxn modelId="{759FD1E4-9227-46F6-AD8B-D1D3927CFF16}" type="presOf" srcId="{30775A58-F37A-4677-803D-217F19A230AA}" destId="{1B55641B-1F83-424C-A407-146786BA81D6}" srcOrd="0" destOrd="0" presId="urn:microsoft.com/office/officeart/2005/8/layout/hierarchy1"/>
    <dgm:cxn modelId="{4F2E9B9A-88C4-4E62-9D21-8642568A2AFC}" type="presParOf" srcId="{D5EDABBE-05CA-4086-A52F-BC92035E0452}" destId="{67D26D24-1F2C-431A-9859-E2AA0894EDF5}" srcOrd="0" destOrd="0" presId="urn:microsoft.com/office/officeart/2005/8/layout/hierarchy1"/>
    <dgm:cxn modelId="{2D0F3FB5-C678-4CA4-8A5F-4F0799CF29B5}" type="presParOf" srcId="{67D26D24-1F2C-431A-9859-E2AA0894EDF5}" destId="{402F611D-856A-46BF-BBCB-3445693FEA9D}" srcOrd="0" destOrd="0" presId="urn:microsoft.com/office/officeart/2005/8/layout/hierarchy1"/>
    <dgm:cxn modelId="{AE8872E4-0C6A-4204-B1AF-084CBB4F47E8}" type="presParOf" srcId="{402F611D-856A-46BF-BBCB-3445693FEA9D}" destId="{7610E36F-552F-4321-9E86-CDC9D3F8442E}" srcOrd="0" destOrd="0" presId="urn:microsoft.com/office/officeart/2005/8/layout/hierarchy1"/>
    <dgm:cxn modelId="{27C26AB9-F520-4409-853A-1E1B60F14C88}" type="presParOf" srcId="{402F611D-856A-46BF-BBCB-3445693FEA9D}" destId="{1B55641B-1F83-424C-A407-146786BA81D6}" srcOrd="1" destOrd="0" presId="urn:microsoft.com/office/officeart/2005/8/layout/hierarchy1"/>
    <dgm:cxn modelId="{2805B939-0C6B-4A2D-B563-AF908763B99A}" type="presParOf" srcId="{67D26D24-1F2C-431A-9859-E2AA0894EDF5}" destId="{727DE02D-78C6-4388-831B-33338C451350}" srcOrd="1" destOrd="0" presId="urn:microsoft.com/office/officeart/2005/8/layout/hierarchy1"/>
    <dgm:cxn modelId="{0A9C6701-B3C5-4D43-8CB2-47D73B8BBB2F}" type="presParOf" srcId="{727DE02D-78C6-4388-831B-33338C451350}" destId="{15E15ECD-8079-4EF7-B75D-7F33C4A9471A}" srcOrd="0" destOrd="0" presId="urn:microsoft.com/office/officeart/2005/8/layout/hierarchy1"/>
    <dgm:cxn modelId="{5CD42C32-6945-4ECB-8265-7A8DD222928B}" type="presParOf" srcId="{727DE02D-78C6-4388-831B-33338C451350}" destId="{0B225994-8AEE-4380-A7F5-9E29E689635F}" srcOrd="1" destOrd="0" presId="urn:microsoft.com/office/officeart/2005/8/layout/hierarchy1"/>
    <dgm:cxn modelId="{272A5EF7-4885-4A15-8935-74D288CF284B}" type="presParOf" srcId="{0B225994-8AEE-4380-A7F5-9E29E689635F}" destId="{23AA126B-EF4B-4803-8318-9A2C37527FF0}" srcOrd="0" destOrd="0" presId="urn:microsoft.com/office/officeart/2005/8/layout/hierarchy1"/>
    <dgm:cxn modelId="{9DA6C615-9269-47EE-85A0-2975C9D7A057}" type="presParOf" srcId="{23AA126B-EF4B-4803-8318-9A2C37527FF0}" destId="{59D2DA84-0AFA-49AB-8524-946474154377}" srcOrd="0" destOrd="0" presId="urn:microsoft.com/office/officeart/2005/8/layout/hierarchy1"/>
    <dgm:cxn modelId="{8E78A71D-9780-480D-96A7-F008B45297E5}" type="presParOf" srcId="{23AA126B-EF4B-4803-8318-9A2C37527FF0}" destId="{A09FC603-B15C-4C86-9F0B-06ABE86356B6}" srcOrd="1" destOrd="0" presId="urn:microsoft.com/office/officeart/2005/8/layout/hierarchy1"/>
    <dgm:cxn modelId="{FDBD294E-3441-4CA0-B458-C019107F0534}" type="presParOf" srcId="{0B225994-8AEE-4380-A7F5-9E29E689635F}" destId="{584AB106-3406-4B23-8650-DE0D38F38923}" srcOrd="1" destOrd="0" presId="urn:microsoft.com/office/officeart/2005/8/layout/hierarchy1"/>
    <dgm:cxn modelId="{3A681B61-E02C-48F7-A7D2-95B25D37383E}" type="presParOf" srcId="{584AB106-3406-4B23-8650-DE0D38F38923}" destId="{82534029-7E96-4F46-BC22-2F40D8084C08}" srcOrd="0" destOrd="0" presId="urn:microsoft.com/office/officeart/2005/8/layout/hierarchy1"/>
    <dgm:cxn modelId="{F8211588-FC3B-4CCE-8FDD-41E326E50127}" type="presParOf" srcId="{584AB106-3406-4B23-8650-DE0D38F38923}" destId="{D8E2BC81-F1B6-4A10-9DA0-5160E35A2EC3}" srcOrd="1" destOrd="0" presId="urn:microsoft.com/office/officeart/2005/8/layout/hierarchy1"/>
    <dgm:cxn modelId="{9A6F8D48-A7A7-4209-B1CC-8AB5C205C73A}" type="presParOf" srcId="{D8E2BC81-F1B6-4A10-9DA0-5160E35A2EC3}" destId="{15D9129F-E3CA-46FB-A47F-8C5DCFA6AB43}" srcOrd="0" destOrd="0" presId="urn:microsoft.com/office/officeart/2005/8/layout/hierarchy1"/>
    <dgm:cxn modelId="{666BFAB0-84C6-4896-9626-44B86FB3B994}" type="presParOf" srcId="{15D9129F-E3CA-46FB-A47F-8C5DCFA6AB43}" destId="{1992E5A0-A0D1-4203-A411-8B42B6D58CFE}" srcOrd="0" destOrd="0" presId="urn:microsoft.com/office/officeart/2005/8/layout/hierarchy1"/>
    <dgm:cxn modelId="{04B5D0C6-85EF-48D8-BEB7-46C030D9690A}" type="presParOf" srcId="{15D9129F-E3CA-46FB-A47F-8C5DCFA6AB43}" destId="{1CC2878D-9BB0-41BC-8854-F1E36AA51F94}" srcOrd="1" destOrd="0" presId="urn:microsoft.com/office/officeart/2005/8/layout/hierarchy1"/>
    <dgm:cxn modelId="{BFDFFCBE-DE82-417D-9590-E9527FB5C1D9}" type="presParOf" srcId="{D8E2BC81-F1B6-4A10-9DA0-5160E35A2EC3}" destId="{82373A0D-4D12-4ADC-836B-4CA2ECEACEA9}" srcOrd="1" destOrd="0" presId="urn:microsoft.com/office/officeart/2005/8/layout/hierarchy1"/>
    <dgm:cxn modelId="{F10D0F7A-5CB6-4A24-B6FA-EBE6C0709B3E}" type="presParOf" srcId="{727DE02D-78C6-4388-831B-33338C451350}" destId="{B60F7271-117B-4584-A852-4F0505759B8B}" srcOrd="2" destOrd="0" presId="urn:microsoft.com/office/officeart/2005/8/layout/hierarchy1"/>
    <dgm:cxn modelId="{F5E1AB78-F9EC-4256-A89A-A6A9A554AC84}" type="presParOf" srcId="{727DE02D-78C6-4388-831B-33338C451350}" destId="{F5179A8D-E38B-481E-87F2-8249F528ADF8}" srcOrd="3" destOrd="0" presId="urn:microsoft.com/office/officeart/2005/8/layout/hierarchy1"/>
    <dgm:cxn modelId="{1FFBD70E-0051-4249-B800-46142C7616F9}" type="presParOf" srcId="{F5179A8D-E38B-481E-87F2-8249F528ADF8}" destId="{2A96563D-C585-4410-A5CA-0227ED54DB4B}" srcOrd="0" destOrd="0" presId="urn:microsoft.com/office/officeart/2005/8/layout/hierarchy1"/>
    <dgm:cxn modelId="{8BCB152A-E5B9-4BF9-A901-51709D23BB3C}" type="presParOf" srcId="{2A96563D-C585-4410-A5CA-0227ED54DB4B}" destId="{BE31E3CA-E543-45AB-9DB6-95F143247EAD}" srcOrd="0" destOrd="0" presId="urn:microsoft.com/office/officeart/2005/8/layout/hierarchy1"/>
    <dgm:cxn modelId="{C2B88D90-D98A-4B15-ABA8-78082F8618A4}" type="presParOf" srcId="{2A96563D-C585-4410-A5CA-0227ED54DB4B}" destId="{5E70D502-4AEA-4F27-8A6D-09B371E50976}" srcOrd="1" destOrd="0" presId="urn:microsoft.com/office/officeart/2005/8/layout/hierarchy1"/>
    <dgm:cxn modelId="{DABB73A1-CFC9-4694-A58F-9065353A3F10}" type="presParOf" srcId="{F5179A8D-E38B-481E-87F2-8249F528ADF8}" destId="{699A59E5-BC2D-4298-A199-84AFC3B95AC6}" srcOrd="1" destOrd="0" presId="urn:microsoft.com/office/officeart/2005/8/layout/hierarchy1"/>
    <dgm:cxn modelId="{45A2C552-4739-4B4D-9C4D-114466AB35C3}" type="presParOf" srcId="{727DE02D-78C6-4388-831B-33338C451350}" destId="{AE47413C-0B7C-4A28-AB4D-DF2868CF5168}" srcOrd="4" destOrd="0" presId="urn:microsoft.com/office/officeart/2005/8/layout/hierarchy1"/>
    <dgm:cxn modelId="{A54E34FD-4107-4261-8E1B-B9EEF533160D}" type="presParOf" srcId="{727DE02D-78C6-4388-831B-33338C451350}" destId="{1826DCEC-7FF8-4407-AE05-27D87570C1D0}" srcOrd="5" destOrd="0" presId="urn:microsoft.com/office/officeart/2005/8/layout/hierarchy1"/>
    <dgm:cxn modelId="{AEBC4041-2F8E-48DA-848E-7E0E35C81E1A}" type="presParOf" srcId="{1826DCEC-7FF8-4407-AE05-27D87570C1D0}" destId="{796A994D-A348-4A45-9E02-DE8339219E58}" srcOrd="0" destOrd="0" presId="urn:microsoft.com/office/officeart/2005/8/layout/hierarchy1"/>
    <dgm:cxn modelId="{4FA64B51-F903-4528-9A3F-D6EAA7EBF1A6}" type="presParOf" srcId="{796A994D-A348-4A45-9E02-DE8339219E58}" destId="{828BBD96-0556-4044-847C-BBFD62280A5F}" srcOrd="0" destOrd="0" presId="urn:microsoft.com/office/officeart/2005/8/layout/hierarchy1"/>
    <dgm:cxn modelId="{3D462404-9D6F-4670-931D-54C4A8EF2E7C}" type="presParOf" srcId="{796A994D-A348-4A45-9E02-DE8339219E58}" destId="{262BD93A-CEA4-4BF8-B0E0-229B29ECFFFB}" srcOrd="1" destOrd="0" presId="urn:microsoft.com/office/officeart/2005/8/layout/hierarchy1"/>
    <dgm:cxn modelId="{940A47D2-FDC0-461A-B3F2-BA601C66EDB9}" type="presParOf" srcId="{1826DCEC-7FF8-4407-AE05-27D87570C1D0}" destId="{7952E472-F124-47AE-8F78-68630D542A7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8E122B-B3EE-4411-AA5F-76FFCBC979DE}" type="doc">
      <dgm:prSet loTypeId="urn:microsoft.com/office/officeart/2009/3/layout/DescendingProcess#1" loCatId="process" qsTypeId="urn:microsoft.com/office/officeart/2005/8/quickstyle/3d2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8BC3BC8B-CFD5-43ED-B79C-347F34E62578}">
      <dgm:prSet phldrT="[Text]" custT="1"/>
      <dgm:spPr/>
      <dgm:t>
        <a:bodyPr/>
        <a:lstStyle/>
        <a:p>
          <a:r>
            <a:rPr lang="en-US" sz="2800" dirty="0" smtClean="0">
              <a:solidFill>
                <a:srgbClr xmlns:mc="http://schemas.openxmlformats.org/markup-compatibility/2006" xmlns:a14="http://schemas.microsoft.com/office/drawing/2010/main" val="C00000" mc:Ignorable=""/>
              </a:solidFill>
            </a:rPr>
            <a:t>LLVM C# Compiler </a:t>
          </a:r>
          <a:endParaRPr lang="en-US" sz="2800" dirty="0">
            <a:solidFill>
              <a:srgbClr xmlns:mc="http://schemas.openxmlformats.org/markup-compatibility/2006" xmlns:a14="http://schemas.microsoft.com/office/drawing/2010/main" val="C00000" mc:Ignorable=""/>
            </a:solidFill>
          </a:endParaRPr>
        </a:p>
      </dgm:t>
    </dgm:pt>
    <dgm:pt modelId="{18214A93-EDA1-46DE-80BA-87CBABE5D4A1}" type="parTrans" cxnId="{6E56FA36-5F41-4CFE-9B54-4B1BE3744E1C}">
      <dgm:prSet/>
      <dgm:spPr/>
      <dgm:t>
        <a:bodyPr/>
        <a:lstStyle/>
        <a:p>
          <a:endParaRPr lang="en-US" sz="3200"/>
        </a:p>
      </dgm:t>
    </dgm:pt>
    <dgm:pt modelId="{5E86E246-BC13-41E1-9C13-DDE7B7931096}" type="sibTrans" cxnId="{6E56FA36-5F41-4CFE-9B54-4B1BE3744E1C}">
      <dgm:prSet/>
      <dgm:spPr/>
      <dgm:t>
        <a:bodyPr/>
        <a:lstStyle/>
        <a:p>
          <a:endParaRPr lang="en-US" sz="3200"/>
        </a:p>
      </dgm:t>
    </dgm:pt>
    <dgm:pt modelId="{B5C72845-9AFB-463B-81E7-722CC69C387F}">
      <dgm:prSet phldrT="[Text]" custT="1"/>
      <dgm:spPr/>
      <dgm:t>
        <a:bodyPr/>
        <a:lstStyle/>
        <a:p>
          <a:r>
            <a:rPr lang="en-US" sz="2800" dirty="0" smtClean="0">
              <a:solidFill>
                <a:srgbClr xmlns:mc="http://schemas.openxmlformats.org/markup-compatibility/2006" xmlns:a14="http://schemas.microsoft.com/office/drawing/2010/main" val="C00000" mc:Ignorable=""/>
              </a:solidFill>
            </a:rPr>
            <a:t>LLVM Assembler (</a:t>
          </a:r>
          <a:r>
            <a:rPr lang="en-US" sz="2800" dirty="0" err="1" smtClean="0">
              <a:solidFill>
                <a:srgbClr xmlns:mc="http://schemas.openxmlformats.org/markup-compatibility/2006" xmlns:a14="http://schemas.microsoft.com/office/drawing/2010/main" val="C00000" mc:Ignorable=""/>
              </a:solidFill>
            </a:rPr>
            <a:t>llvm</a:t>
          </a:r>
          <a:r>
            <a:rPr lang="en-US" sz="2800" dirty="0" smtClean="0">
              <a:solidFill>
                <a:srgbClr xmlns:mc="http://schemas.openxmlformats.org/markup-compatibility/2006" xmlns:a14="http://schemas.microsoft.com/office/drawing/2010/main" val="C00000" mc:Ignorable=""/>
              </a:solidFill>
            </a:rPr>
            <a:t>-as)</a:t>
          </a:r>
          <a:endParaRPr lang="en-US" sz="2800" dirty="0">
            <a:solidFill>
              <a:srgbClr xmlns:mc="http://schemas.openxmlformats.org/markup-compatibility/2006" xmlns:a14="http://schemas.microsoft.com/office/drawing/2010/main" val="C00000" mc:Ignorable=""/>
            </a:solidFill>
          </a:endParaRPr>
        </a:p>
      </dgm:t>
    </dgm:pt>
    <dgm:pt modelId="{F6555BF6-0E8D-449F-B557-5DE97CE6DBB2}" type="parTrans" cxnId="{2B5E8740-4B13-4DF6-BF74-1A8F580D7DEC}">
      <dgm:prSet/>
      <dgm:spPr/>
      <dgm:t>
        <a:bodyPr/>
        <a:lstStyle/>
        <a:p>
          <a:endParaRPr lang="en-US" sz="3200"/>
        </a:p>
      </dgm:t>
    </dgm:pt>
    <dgm:pt modelId="{8197C300-9705-48A7-ABF5-C0BDBB165B24}" type="sibTrans" cxnId="{2B5E8740-4B13-4DF6-BF74-1A8F580D7DEC}">
      <dgm:prSet/>
      <dgm:spPr/>
      <dgm:t>
        <a:bodyPr/>
        <a:lstStyle/>
        <a:p>
          <a:endParaRPr lang="en-US" sz="3200"/>
        </a:p>
      </dgm:t>
    </dgm:pt>
    <dgm:pt modelId="{12D007C6-4D84-42B6-871B-939038503720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tx1">
                  <a:lumMod val="65000"/>
                  <a:lumOff val="35000"/>
                </a:schemeClr>
              </a:solidFill>
            </a:rPr>
            <a:t>LLVM Intermediate Representation (.</a:t>
          </a:r>
          <a:r>
            <a:rPr lang="en-US" sz="2000" dirty="0" err="1" smtClean="0">
              <a:solidFill>
                <a:schemeClr val="tx1">
                  <a:lumMod val="65000"/>
                  <a:lumOff val="35000"/>
                </a:schemeClr>
              </a:solidFill>
            </a:rPr>
            <a:t>ll</a:t>
          </a:r>
          <a:r>
            <a:rPr lang="en-US" sz="2000" dirty="0" smtClean="0">
              <a:solidFill>
                <a:schemeClr val="tx1">
                  <a:lumMod val="65000"/>
                  <a:lumOff val="35000"/>
                </a:schemeClr>
              </a:solidFill>
            </a:rPr>
            <a:t>)</a:t>
          </a:r>
          <a:endParaRPr lang="en-US" sz="20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74AE536D-64BA-4DAA-8AFA-F31919D35728}" type="parTrans" cxnId="{8FBE6E55-E90A-4071-9328-4ECB4DBC061D}">
      <dgm:prSet/>
      <dgm:spPr/>
      <dgm:t>
        <a:bodyPr/>
        <a:lstStyle/>
        <a:p>
          <a:endParaRPr lang="en-US"/>
        </a:p>
      </dgm:t>
    </dgm:pt>
    <dgm:pt modelId="{2D7663DD-3C68-4F99-8027-A5A4E5E01AEB}" type="sibTrans" cxnId="{8FBE6E55-E90A-4071-9328-4ECB4DBC061D}">
      <dgm:prSet/>
      <dgm:spPr/>
      <dgm:t>
        <a:bodyPr/>
        <a:lstStyle/>
        <a:p>
          <a:endParaRPr lang="en-US"/>
        </a:p>
      </dgm:t>
    </dgm:pt>
    <dgm:pt modelId="{18BD22D1-09AE-43B9-A6BA-259347E19C5E}">
      <dgm:prSet phldrT="[Text]" custT="1"/>
      <dgm:spPr/>
      <dgm:t>
        <a:bodyPr/>
        <a:lstStyle/>
        <a:p>
          <a:r>
            <a:rPr lang="en-US" sz="2800" dirty="0" smtClean="0"/>
            <a:t>Executable</a:t>
          </a:r>
          <a:endParaRPr lang="en-US" sz="2800" dirty="0"/>
        </a:p>
      </dgm:t>
    </dgm:pt>
    <dgm:pt modelId="{AD26E107-6BE5-4561-9E1C-D1B0EA2E421E}" type="parTrans" cxnId="{6CF7A7D8-E30B-4E91-9E7C-57C4544DBDD9}">
      <dgm:prSet/>
      <dgm:spPr/>
      <dgm:t>
        <a:bodyPr/>
        <a:lstStyle/>
        <a:p>
          <a:endParaRPr lang="en-US"/>
        </a:p>
      </dgm:t>
    </dgm:pt>
    <dgm:pt modelId="{6DB5076C-3E3C-47E7-9714-F1CE0E948F48}" type="sibTrans" cxnId="{6CF7A7D8-E30B-4E91-9E7C-57C4544DBDD9}">
      <dgm:prSet/>
      <dgm:spPr/>
      <dgm:t>
        <a:bodyPr/>
        <a:lstStyle/>
        <a:p>
          <a:endParaRPr lang="en-US"/>
        </a:p>
      </dgm:t>
    </dgm:pt>
    <dgm:pt modelId="{D99AA698-D6CB-483F-B003-3B81234471E6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tx1">
                  <a:lumMod val="65000"/>
                  <a:lumOff val="35000"/>
                </a:schemeClr>
              </a:solidFill>
            </a:rPr>
            <a:t>LLVM </a:t>
          </a:r>
          <a:r>
            <a:rPr lang="en-US" sz="2000" dirty="0" err="1" smtClean="0">
              <a:solidFill>
                <a:schemeClr val="tx1">
                  <a:lumMod val="65000"/>
                  <a:lumOff val="35000"/>
                </a:schemeClr>
              </a:solidFill>
            </a:rPr>
            <a:t>Bitcode</a:t>
          </a:r>
          <a:r>
            <a:rPr lang="en-US" sz="2000" dirty="0" smtClean="0">
              <a:solidFill>
                <a:schemeClr val="tx1">
                  <a:lumMod val="65000"/>
                  <a:lumOff val="35000"/>
                </a:schemeClr>
              </a:solidFill>
            </a:rPr>
            <a:t> (.</a:t>
          </a:r>
          <a:r>
            <a:rPr lang="en-US" sz="2000" dirty="0" err="1" smtClean="0">
              <a:solidFill>
                <a:schemeClr val="tx1">
                  <a:lumMod val="65000"/>
                  <a:lumOff val="35000"/>
                </a:schemeClr>
              </a:solidFill>
            </a:rPr>
            <a:t>bc</a:t>
          </a:r>
          <a:r>
            <a:rPr lang="en-US" sz="2000" dirty="0" smtClean="0">
              <a:solidFill>
                <a:schemeClr val="tx1">
                  <a:lumMod val="65000"/>
                  <a:lumOff val="35000"/>
                </a:schemeClr>
              </a:solidFill>
            </a:rPr>
            <a:t>)</a:t>
          </a:r>
          <a:endParaRPr lang="en-US" sz="20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EBDFE002-9A5F-4A75-8D22-AA906D7A834F}" type="parTrans" cxnId="{27A15A9D-6588-4C86-9F73-E44ED3DEE9C3}">
      <dgm:prSet/>
      <dgm:spPr/>
      <dgm:t>
        <a:bodyPr/>
        <a:lstStyle/>
        <a:p>
          <a:endParaRPr lang="en-US"/>
        </a:p>
      </dgm:t>
    </dgm:pt>
    <dgm:pt modelId="{C0335E4D-8CDA-494F-931B-82C39F733A82}" type="sibTrans" cxnId="{27A15A9D-6588-4C86-9F73-E44ED3DEE9C3}">
      <dgm:prSet/>
      <dgm:spPr/>
      <dgm:t>
        <a:bodyPr/>
        <a:lstStyle/>
        <a:p>
          <a:endParaRPr lang="en-US"/>
        </a:p>
      </dgm:t>
    </dgm:pt>
    <dgm:pt modelId="{774960CA-4DFB-431E-9D32-5A4DE777BA15}">
      <dgm:prSet phldrT="[Text]"/>
      <dgm:spPr/>
      <dgm:t>
        <a:bodyPr/>
        <a:lstStyle/>
        <a:p>
          <a:r>
            <a:rPr lang="en-US" dirty="0" smtClean="0">
              <a:solidFill>
                <a:srgbClr xmlns:mc="http://schemas.openxmlformats.org/markup-compatibility/2006" xmlns:a14="http://schemas.microsoft.com/office/drawing/2010/main" val="C00000" mc:Ignorable=""/>
              </a:solidFill>
            </a:rPr>
            <a:t>LLVM Linker (</a:t>
          </a:r>
          <a:r>
            <a:rPr lang="en-US" dirty="0" err="1" smtClean="0">
              <a:solidFill>
                <a:srgbClr xmlns:mc="http://schemas.openxmlformats.org/markup-compatibility/2006" xmlns:a14="http://schemas.microsoft.com/office/drawing/2010/main" val="C00000" mc:Ignorable=""/>
              </a:solidFill>
            </a:rPr>
            <a:t>llvm-ld</a:t>
          </a:r>
          <a:r>
            <a:rPr lang="en-US" dirty="0" smtClean="0">
              <a:solidFill>
                <a:srgbClr xmlns:mc="http://schemas.openxmlformats.org/markup-compatibility/2006" xmlns:a14="http://schemas.microsoft.com/office/drawing/2010/main" val="C00000" mc:Ignorable=""/>
              </a:solidFill>
            </a:rPr>
            <a:t>)</a:t>
          </a:r>
          <a:endParaRPr lang="en-US" dirty="0">
            <a:solidFill>
              <a:srgbClr xmlns:mc="http://schemas.openxmlformats.org/markup-compatibility/2006" xmlns:a14="http://schemas.microsoft.com/office/drawing/2010/main" val="C00000" mc:Ignorable=""/>
            </a:solidFill>
          </a:endParaRPr>
        </a:p>
      </dgm:t>
    </dgm:pt>
    <dgm:pt modelId="{9AEAD8CF-99CD-421A-8C50-6386B3866862}" type="parTrans" cxnId="{B78BA6FE-761A-4E12-ABFD-19206B4A96F3}">
      <dgm:prSet/>
      <dgm:spPr/>
      <dgm:t>
        <a:bodyPr/>
        <a:lstStyle/>
        <a:p>
          <a:endParaRPr lang="en-US"/>
        </a:p>
      </dgm:t>
    </dgm:pt>
    <dgm:pt modelId="{12050820-F4FF-434B-99FB-370C6FBA37AE}" type="sibTrans" cxnId="{B78BA6FE-761A-4E12-ABFD-19206B4A96F3}">
      <dgm:prSet custLinFactX="-200000" custLinFactY="-127841" custLinFactNeighborX="-222203" custLinFactNeighborY="-200000"/>
      <dgm:spPr/>
      <dgm:t>
        <a:bodyPr/>
        <a:lstStyle/>
        <a:p>
          <a:endParaRPr lang="en-US"/>
        </a:p>
      </dgm:t>
    </dgm:pt>
    <dgm:pt modelId="{836523CA-642F-4CCD-A0C5-41B9F328E858}" type="pres">
      <dgm:prSet presAssocID="{808E122B-B3EE-4411-AA5F-76FFCBC979DE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80CE9C7A-D3F6-4A0F-8BD2-4B4D80944FE3}" type="pres">
      <dgm:prSet presAssocID="{808E122B-B3EE-4411-AA5F-76FFCBC979DE}" presName="arrowNode" presStyleLbl="node1" presStyleIdx="0" presStyleCnt="1" custAng="1315853" custScaleX="257267" custScaleY="100000"/>
      <dgm:spPr/>
    </dgm:pt>
    <dgm:pt modelId="{409D66C5-8D98-4301-9667-A33EFC4E8F9B}" type="pres">
      <dgm:prSet presAssocID="{8BC3BC8B-CFD5-43ED-B79C-347F34E62578}" presName="txNode1" presStyleLbl="revTx" presStyleIdx="0" presStyleCnt="6" custScaleX="185779" custLinFactNeighborX="-87555" custLinFactNeighborY="147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DED58F-9138-407B-AE5D-EE12B823B8CE}" type="pres">
      <dgm:prSet presAssocID="{12D007C6-4D84-42B6-871B-939038503720}" presName="txNode2" presStyleLbl="revTx" presStyleIdx="1" presStyleCnt="6" custScaleX="183638" custLinFactNeighborX="-24868" custLinFactNeighborY="-397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523A51-70F9-490A-A3C8-F257F471CBBD}" type="pres">
      <dgm:prSet presAssocID="{2D7663DD-3C68-4F99-8027-A5A4E5E01AEB}" presName="dotNode2" presStyleCnt="0"/>
      <dgm:spPr/>
    </dgm:pt>
    <dgm:pt modelId="{6DD33958-FE56-4D95-9294-24CD1681A923}" type="pres">
      <dgm:prSet presAssocID="{2D7663DD-3C68-4F99-8027-A5A4E5E01AEB}" presName="dotRepeatNode" presStyleLbl="fgShp" presStyleIdx="0" presStyleCnt="4" custLinFactX="-716172" custLinFactY="-61935" custLinFactNeighborX="-800000" custLinFactNeighborY="-100000"/>
      <dgm:spPr/>
      <dgm:t>
        <a:bodyPr/>
        <a:lstStyle/>
        <a:p>
          <a:endParaRPr lang="en-US"/>
        </a:p>
      </dgm:t>
    </dgm:pt>
    <dgm:pt modelId="{C3C974D6-A93C-4D28-AD6E-9A44530624E0}" type="pres">
      <dgm:prSet presAssocID="{B5C72845-9AFB-463B-81E7-722CC69C387F}" presName="txNode3" presStyleLbl="revTx" presStyleIdx="2" presStyleCnt="6" custScaleX="250803" custLinFactNeighborX="-82621" custLinFactNeighborY="32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AE15C1-91C4-4253-89B3-EE7BA0F2FAF5}" type="pres">
      <dgm:prSet presAssocID="{8197C300-9705-48A7-ABF5-C0BDBB165B24}" presName="dotNode3" presStyleCnt="0"/>
      <dgm:spPr/>
    </dgm:pt>
    <dgm:pt modelId="{B3B200B3-D23C-416A-BE0B-9F9733994B45}" type="pres">
      <dgm:prSet presAssocID="{8197C300-9705-48A7-ABF5-C0BDBB165B24}" presName="dotRepeatNode" presStyleLbl="fgShp" presStyleIdx="1" presStyleCnt="4" custLinFactX="891144" custLinFactY="300000" custLinFactNeighborX="900000" custLinFactNeighborY="321579"/>
      <dgm:spPr/>
      <dgm:t>
        <a:bodyPr/>
        <a:lstStyle/>
        <a:p>
          <a:endParaRPr lang="en-US"/>
        </a:p>
      </dgm:t>
    </dgm:pt>
    <dgm:pt modelId="{2DDE608E-0401-48C2-AFEE-AA722A22E6C1}" type="pres">
      <dgm:prSet presAssocID="{18BD22D1-09AE-43B9-A6BA-259347E19C5E}" presName="txNode4" presStyleLbl="revTx" presStyleIdx="3" presStyleCnt="6" custScaleX="141750" custLinFactY="100000" custLinFactNeighborX="83614" custLinFactNeighborY="1529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0F3590-28A4-40A7-B451-B5872758493C}" type="pres">
      <dgm:prSet presAssocID="{6DB5076C-3E3C-47E7-9714-F1CE0E948F48}" presName="dotNode4" presStyleCnt="0"/>
      <dgm:spPr/>
    </dgm:pt>
    <dgm:pt modelId="{7B2444B0-EDEE-4895-833C-9D313B515E75}" type="pres">
      <dgm:prSet presAssocID="{6DB5076C-3E3C-47E7-9714-F1CE0E948F48}" presName="dotRepeatNode" presStyleLbl="fgShp" presStyleIdx="2" presStyleCnt="4" custLinFactX="-96485" custLinFactY="-200000" custLinFactNeighborX="-100000" custLinFactNeighborY="-265283"/>
      <dgm:spPr/>
      <dgm:t>
        <a:bodyPr/>
        <a:lstStyle/>
        <a:p>
          <a:endParaRPr lang="en-US"/>
        </a:p>
      </dgm:t>
    </dgm:pt>
    <dgm:pt modelId="{9307E9FB-E8CA-43F4-B58A-41834284FCA8}" type="pres">
      <dgm:prSet presAssocID="{D99AA698-D6CB-483F-B003-3B81234471E6}" presName="txNode5" presStyleLbl="revTx" presStyleIdx="4" presStyleCnt="6" custScaleX="91762" custScaleY="78571" custLinFactX="4779" custLinFactY="-43991" custLinFactNeighborX="10000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F6A20B-952C-4FD9-8AFC-C7DA2F3B5996}" type="pres">
      <dgm:prSet presAssocID="{C0335E4D-8CDA-494F-931B-82C39F733A82}" presName="dotNode5" presStyleCnt="0"/>
      <dgm:spPr/>
    </dgm:pt>
    <dgm:pt modelId="{E236C008-700C-45DB-BF9D-843F647D30EF}" type="pres">
      <dgm:prSet presAssocID="{C0335E4D-8CDA-494F-931B-82C39F733A82}" presName="dotRepeatNode" presStyleLbl="fgShp" presStyleIdx="3" presStyleCnt="4" custLinFactX="-630579" custLinFactY="-600000" custLinFactNeighborX="-700000" custLinFactNeighborY="-662341"/>
      <dgm:spPr/>
      <dgm:t>
        <a:bodyPr/>
        <a:lstStyle/>
        <a:p>
          <a:endParaRPr lang="en-US"/>
        </a:p>
      </dgm:t>
    </dgm:pt>
    <dgm:pt modelId="{A40D0353-A141-462A-B18B-DC3328D4761A}" type="pres">
      <dgm:prSet presAssocID="{774960CA-4DFB-431E-9D32-5A4DE777BA15}" presName="txNode6" presStyleLbl="revTx" presStyleIdx="5" presStyleCnt="6" custScaleX="202465" custLinFactY="-100000" custLinFactNeighborX="-89876" custLinFactNeighborY="-1168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8BA6FE-761A-4E12-ABFD-19206B4A96F3}" srcId="{808E122B-B3EE-4411-AA5F-76FFCBC979DE}" destId="{774960CA-4DFB-431E-9D32-5A4DE777BA15}" srcOrd="5" destOrd="0" parTransId="{9AEAD8CF-99CD-421A-8C50-6386B3866862}" sibTransId="{12050820-F4FF-434B-99FB-370C6FBA37AE}"/>
    <dgm:cxn modelId="{690D81BF-84BC-4CDC-8BBC-369EB82267E2}" type="presOf" srcId="{8BC3BC8B-CFD5-43ED-B79C-347F34E62578}" destId="{409D66C5-8D98-4301-9667-A33EFC4E8F9B}" srcOrd="0" destOrd="0" presId="urn:microsoft.com/office/officeart/2009/3/layout/DescendingProcess#1"/>
    <dgm:cxn modelId="{6CF7A7D8-E30B-4E91-9E7C-57C4544DBDD9}" srcId="{808E122B-B3EE-4411-AA5F-76FFCBC979DE}" destId="{18BD22D1-09AE-43B9-A6BA-259347E19C5E}" srcOrd="3" destOrd="0" parTransId="{AD26E107-6BE5-4561-9E1C-D1B0EA2E421E}" sibTransId="{6DB5076C-3E3C-47E7-9714-F1CE0E948F48}"/>
    <dgm:cxn modelId="{6E56FA36-5F41-4CFE-9B54-4B1BE3744E1C}" srcId="{808E122B-B3EE-4411-AA5F-76FFCBC979DE}" destId="{8BC3BC8B-CFD5-43ED-B79C-347F34E62578}" srcOrd="0" destOrd="0" parTransId="{18214A93-EDA1-46DE-80BA-87CBABE5D4A1}" sibTransId="{5E86E246-BC13-41E1-9C13-DDE7B7931096}"/>
    <dgm:cxn modelId="{45692E92-2831-4729-ADAB-77E434F4E57E}" type="presOf" srcId="{2D7663DD-3C68-4F99-8027-A5A4E5E01AEB}" destId="{6DD33958-FE56-4D95-9294-24CD1681A923}" srcOrd="0" destOrd="0" presId="urn:microsoft.com/office/officeart/2009/3/layout/DescendingProcess#1"/>
    <dgm:cxn modelId="{27A15A9D-6588-4C86-9F73-E44ED3DEE9C3}" srcId="{808E122B-B3EE-4411-AA5F-76FFCBC979DE}" destId="{D99AA698-D6CB-483F-B003-3B81234471E6}" srcOrd="4" destOrd="0" parTransId="{EBDFE002-9A5F-4A75-8D22-AA906D7A834F}" sibTransId="{C0335E4D-8CDA-494F-931B-82C39F733A82}"/>
    <dgm:cxn modelId="{DFC325BD-BB32-41DB-8304-C3E5CF69604B}" type="presOf" srcId="{808E122B-B3EE-4411-AA5F-76FFCBC979DE}" destId="{836523CA-642F-4CCD-A0C5-41B9F328E858}" srcOrd="0" destOrd="0" presId="urn:microsoft.com/office/officeart/2009/3/layout/DescendingProcess#1"/>
    <dgm:cxn modelId="{E743E3F5-0E1B-4227-ADDD-10B8BD383FCC}" type="presOf" srcId="{6DB5076C-3E3C-47E7-9714-F1CE0E948F48}" destId="{7B2444B0-EDEE-4895-833C-9D313B515E75}" srcOrd="0" destOrd="0" presId="urn:microsoft.com/office/officeart/2009/3/layout/DescendingProcess#1"/>
    <dgm:cxn modelId="{8FFB4528-69E4-46E7-B31A-FA8A58CBC122}" type="presOf" srcId="{8197C300-9705-48A7-ABF5-C0BDBB165B24}" destId="{B3B200B3-D23C-416A-BE0B-9F9733994B45}" srcOrd="0" destOrd="0" presId="urn:microsoft.com/office/officeart/2009/3/layout/DescendingProcess#1"/>
    <dgm:cxn modelId="{1E604BC7-FB63-4842-92EB-DEB3488F6D2E}" type="presOf" srcId="{774960CA-4DFB-431E-9D32-5A4DE777BA15}" destId="{A40D0353-A141-462A-B18B-DC3328D4761A}" srcOrd="0" destOrd="0" presId="urn:microsoft.com/office/officeart/2009/3/layout/DescendingProcess#1"/>
    <dgm:cxn modelId="{11EDD4C4-5411-4F3C-B563-2522B9C2CF9A}" type="presOf" srcId="{18BD22D1-09AE-43B9-A6BA-259347E19C5E}" destId="{2DDE608E-0401-48C2-AFEE-AA722A22E6C1}" srcOrd="0" destOrd="0" presId="urn:microsoft.com/office/officeart/2009/3/layout/DescendingProcess#1"/>
    <dgm:cxn modelId="{AC9C6AAF-2A1A-4523-85CD-6A79FF7F08D2}" type="presOf" srcId="{12D007C6-4D84-42B6-871B-939038503720}" destId="{94DED58F-9138-407B-AE5D-EE12B823B8CE}" srcOrd="0" destOrd="0" presId="urn:microsoft.com/office/officeart/2009/3/layout/DescendingProcess#1"/>
    <dgm:cxn modelId="{1616F534-A17D-4749-8409-849F72D4608C}" type="presOf" srcId="{C0335E4D-8CDA-494F-931B-82C39F733A82}" destId="{E236C008-700C-45DB-BF9D-843F647D30EF}" srcOrd="0" destOrd="0" presId="urn:microsoft.com/office/officeart/2009/3/layout/DescendingProcess#1"/>
    <dgm:cxn modelId="{9BBF3BF4-6154-4D28-AF65-D468C48BBF97}" type="presOf" srcId="{D99AA698-D6CB-483F-B003-3B81234471E6}" destId="{9307E9FB-E8CA-43F4-B58A-41834284FCA8}" srcOrd="0" destOrd="0" presId="urn:microsoft.com/office/officeart/2009/3/layout/DescendingProcess#1"/>
    <dgm:cxn modelId="{88CD6727-2CB6-4872-9314-48AAD4AC35F1}" type="presOf" srcId="{B5C72845-9AFB-463B-81E7-722CC69C387F}" destId="{C3C974D6-A93C-4D28-AD6E-9A44530624E0}" srcOrd="0" destOrd="0" presId="urn:microsoft.com/office/officeart/2009/3/layout/DescendingProcess#1"/>
    <dgm:cxn modelId="{8FBE6E55-E90A-4071-9328-4ECB4DBC061D}" srcId="{808E122B-B3EE-4411-AA5F-76FFCBC979DE}" destId="{12D007C6-4D84-42B6-871B-939038503720}" srcOrd="1" destOrd="0" parTransId="{74AE536D-64BA-4DAA-8AFA-F31919D35728}" sibTransId="{2D7663DD-3C68-4F99-8027-A5A4E5E01AEB}"/>
    <dgm:cxn modelId="{2B5E8740-4B13-4DF6-BF74-1A8F580D7DEC}" srcId="{808E122B-B3EE-4411-AA5F-76FFCBC979DE}" destId="{B5C72845-9AFB-463B-81E7-722CC69C387F}" srcOrd="2" destOrd="0" parTransId="{F6555BF6-0E8D-449F-B557-5DE97CE6DBB2}" sibTransId="{8197C300-9705-48A7-ABF5-C0BDBB165B24}"/>
    <dgm:cxn modelId="{37D180B0-3B96-4923-8A91-B49A786C58A1}" type="presParOf" srcId="{836523CA-642F-4CCD-A0C5-41B9F328E858}" destId="{80CE9C7A-D3F6-4A0F-8BD2-4B4D80944FE3}" srcOrd="0" destOrd="0" presId="urn:microsoft.com/office/officeart/2009/3/layout/DescendingProcess#1"/>
    <dgm:cxn modelId="{B47758FA-C78F-4B78-8B94-4B5F6756F31F}" type="presParOf" srcId="{836523CA-642F-4CCD-A0C5-41B9F328E858}" destId="{409D66C5-8D98-4301-9667-A33EFC4E8F9B}" srcOrd="1" destOrd="0" presId="urn:microsoft.com/office/officeart/2009/3/layout/DescendingProcess#1"/>
    <dgm:cxn modelId="{4C7179FC-3EEE-4A0A-ADF1-8309196DC751}" type="presParOf" srcId="{836523CA-642F-4CCD-A0C5-41B9F328E858}" destId="{94DED58F-9138-407B-AE5D-EE12B823B8CE}" srcOrd="2" destOrd="0" presId="urn:microsoft.com/office/officeart/2009/3/layout/DescendingProcess#1"/>
    <dgm:cxn modelId="{55AE6A88-BD7C-4F09-9A83-A61CAEB6906E}" type="presParOf" srcId="{836523CA-642F-4CCD-A0C5-41B9F328E858}" destId="{C5523A51-70F9-490A-A3C8-F257F471CBBD}" srcOrd="3" destOrd="0" presId="urn:microsoft.com/office/officeart/2009/3/layout/DescendingProcess#1"/>
    <dgm:cxn modelId="{344F8EBB-B014-4590-823F-EBA98C928639}" type="presParOf" srcId="{C5523A51-70F9-490A-A3C8-F257F471CBBD}" destId="{6DD33958-FE56-4D95-9294-24CD1681A923}" srcOrd="0" destOrd="0" presId="urn:microsoft.com/office/officeart/2009/3/layout/DescendingProcess#1"/>
    <dgm:cxn modelId="{4DCDA43B-B364-4B8F-944C-BCC642CE8C0F}" type="presParOf" srcId="{836523CA-642F-4CCD-A0C5-41B9F328E858}" destId="{C3C974D6-A93C-4D28-AD6E-9A44530624E0}" srcOrd="4" destOrd="0" presId="urn:microsoft.com/office/officeart/2009/3/layout/DescendingProcess#1"/>
    <dgm:cxn modelId="{58CDBBF3-EBA3-468F-BC4D-F2C53C3553A2}" type="presParOf" srcId="{836523CA-642F-4CCD-A0C5-41B9F328E858}" destId="{F4AE15C1-91C4-4253-89B3-EE7BA0F2FAF5}" srcOrd="5" destOrd="0" presId="urn:microsoft.com/office/officeart/2009/3/layout/DescendingProcess#1"/>
    <dgm:cxn modelId="{13A48810-CCDB-4FAD-80C0-811199378D0D}" type="presParOf" srcId="{F4AE15C1-91C4-4253-89B3-EE7BA0F2FAF5}" destId="{B3B200B3-D23C-416A-BE0B-9F9733994B45}" srcOrd="0" destOrd="0" presId="urn:microsoft.com/office/officeart/2009/3/layout/DescendingProcess#1"/>
    <dgm:cxn modelId="{826E0E3C-B8AC-4D74-A8C3-0EA689A40047}" type="presParOf" srcId="{836523CA-642F-4CCD-A0C5-41B9F328E858}" destId="{2DDE608E-0401-48C2-AFEE-AA722A22E6C1}" srcOrd="6" destOrd="0" presId="urn:microsoft.com/office/officeart/2009/3/layout/DescendingProcess#1"/>
    <dgm:cxn modelId="{48F4F138-E321-4770-8B15-7DE119330548}" type="presParOf" srcId="{836523CA-642F-4CCD-A0C5-41B9F328E858}" destId="{710F3590-28A4-40A7-B451-B5872758493C}" srcOrd="7" destOrd="0" presId="urn:microsoft.com/office/officeart/2009/3/layout/DescendingProcess#1"/>
    <dgm:cxn modelId="{4DF15104-F60F-4834-A3FC-6917BBEB5B47}" type="presParOf" srcId="{710F3590-28A4-40A7-B451-B5872758493C}" destId="{7B2444B0-EDEE-4895-833C-9D313B515E75}" srcOrd="0" destOrd="0" presId="urn:microsoft.com/office/officeart/2009/3/layout/DescendingProcess#1"/>
    <dgm:cxn modelId="{A9A7A9F7-73B7-4FFA-8D25-6626B40BDA18}" type="presParOf" srcId="{836523CA-642F-4CCD-A0C5-41B9F328E858}" destId="{9307E9FB-E8CA-43F4-B58A-41834284FCA8}" srcOrd="8" destOrd="0" presId="urn:microsoft.com/office/officeart/2009/3/layout/DescendingProcess#1"/>
    <dgm:cxn modelId="{BEB252EA-C57B-404C-B999-2FDDAD3ECC86}" type="presParOf" srcId="{836523CA-642F-4CCD-A0C5-41B9F328E858}" destId="{EEF6A20B-952C-4FD9-8AFC-C7DA2F3B5996}" srcOrd="9" destOrd="0" presId="urn:microsoft.com/office/officeart/2009/3/layout/DescendingProcess#1"/>
    <dgm:cxn modelId="{DF94D40C-5032-4718-99C4-506FE196FAA3}" type="presParOf" srcId="{EEF6A20B-952C-4FD9-8AFC-C7DA2F3B5996}" destId="{E236C008-700C-45DB-BF9D-843F647D30EF}" srcOrd="0" destOrd="0" presId="urn:microsoft.com/office/officeart/2009/3/layout/DescendingProcess#1"/>
    <dgm:cxn modelId="{A5F915F8-64C1-455C-A3A7-D3C4C856269F}" type="presParOf" srcId="{836523CA-642F-4CCD-A0C5-41B9F328E858}" destId="{A40D0353-A141-462A-B18B-DC3328D4761A}" srcOrd="10" destOrd="0" presId="urn:microsoft.com/office/officeart/2009/3/layout/DescendingProcess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299A0D-96BF-4FD9-89C4-BAF334750766}">
      <dsp:nvSpPr>
        <dsp:cNvPr id="0" name=""/>
        <dsp:cNvSpPr/>
      </dsp:nvSpPr>
      <dsp:spPr>
        <a:xfrm>
          <a:off x="565784" y="0"/>
          <a:ext cx="6412230" cy="28194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1A3C7-610F-4968-8A1B-CA66BDC7B982}">
      <dsp:nvSpPr>
        <dsp:cNvPr id="0" name=""/>
        <dsp:cNvSpPr/>
      </dsp:nvSpPr>
      <dsp:spPr>
        <a:xfrm>
          <a:off x="8103" y="845820"/>
          <a:ext cx="2428160" cy="1127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C# Source File (.</a:t>
          </a:r>
          <a:r>
            <a:rPr lang="en-US" sz="1800" kern="1200" dirty="0" err="1" smtClean="0"/>
            <a:t>cs</a:t>
          </a:r>
          <a:r>
            <a:rPr lang="en-US" sz="1800" kern="1200" dirty="0" smtClean="0"/>
            <a:t>)</a:t>
          </a:r>
          <a:endParaRPr lang="en-US" sz="1800" kern="1200" dirty="0"/>
        </a:p>
      </dsp:txBody>
      <dsp:txXfrm>
        <a:off x="63156" y="900873"/>
        <a:ext cx="2318054" cy="1017654"/>
      </dsp:txXfrm>
    </dsp:sp>
    <dsp:sp modelId="{74B60B03-C183-4A03-AC1E-690F5F0D3B39}">
      <dsp:nvSpPr>
        <dsp:cNvPr id="0" name=""/>
        <dsp:cNvSpPr/>
      </dsp:nvSpPr>
      <dsp:spPr>
        <a:xfrm>
          <a:off x="2557819" y="845820"/>
          <a:ext cx="2428160" cy="1127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  <a:scene3d>
            <a:camera prst="orthographicFront"/>
            <a:lightRig rig="flat" dir="tl">
              <a:rot lat="0" lon="0" rev="6600000"/>
            </a:lightRig>
          </a:scene3d>
          <a:sp3d extrusionH="25400" contourW="8890">
            <a:bevelT w="38100" h="31750"/>
            <a:contourClr>
              <a:schemeClr val="accent2">
                <a:shade val="75000"/>
              </a:schemeClr>
            </a:contourClr>
          </a:sp3d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xmlns:mc="http://schemas.openxmlformats.org/markup-compatibility/2006" xmlns:a14="http://schemas.microsoft.com/office/drawing/2010/main" val="000000" mc:Ignorable="">
                    <a:alpha val="38000"/>
                  </a:srgbClr>
                </a:outerShdw>
              </a:effectLst>
            </a:rPr>
            <a:t>Compiler</a:t>
          </a:r>
          <a:endParaRPr lang="en-US" sz="4000" b="1" kern="1200" cap="none" spc="0" dirty="0">
            <a:ln w="11430"/>
            <a:gradFill>
              <a:gsLst>
                <a:gs pos="0">
                  <a:schemeClr val="accent2">
                    <a:tint val="70000"/>
                    <a:satMod val="245000"/>
                  </a:schemeClr>
                </a:gs>
                <a:gs pos="75000">
                  <a:schemeClr val="accent2">
                    <a:tint val="90000"/>
                    <a:shade val="60000"/>
                    <a:satMod val="240000"/>
                  </a:schemeClr>
                </a:gs>
                <a:gs pos="100000">
                  <a:schemeClr val="accent2">
                    <a:tint val="100000"/>
                    <a:shade val="50000"/>
                    <a:satMod val="240000"/>
                  </a:schemeClr>
                </a:gs>
              </a:gsLst>
              <a:lin ang="5400000"/>
            </a:gradFill>
            <a:effectLst>
              <a:outerShdw blurRad="50800" dist="39000" dir="5460000" algn="tl">
                <a:srgbClr xmlns:mc="http://schemas.openxmlformats.org/markup-compatibility/2006" xmlns:a14="http://schemas.microsoft.com/office/drawing/2010/main" val="000000" mc:Ignorable="">
                  <a:alpha val="38000"/>
                </a:srgbClr>
              </a:outerShdw>
            </a:effectLst>
          </a:endParaRPr>
        </a:p>
      </dsp:txBody>
      <dsp:txXfrm>
        <a:off x="2612872" y="900873"/>
        <a:ext cx="2318054" cy="1017654"/>
      </dsp:txXfrm>
    </dsp:sp>
    <dsp:sp modelId="{00C90B3B-E599-44DD-ACCA-DD2B6D20AC04}">
      <dsp:nvSpPr>
        <dsp:cNvPr id="0" name=""/>
        <dsp:cNvSpPr/>
      </dsp:nvSpPr>
      <dsp:spPr>
        <a:xfrm>
          <a:off x="5107535" y="845820"/>
          <a:ext cx="2428160" cy="1127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Low Level Virtual Machine Intermediate Representation (.</a:t>
          </a:r>
          <a:r>
            <a:rPr lang="en-US" sz="1800" kern="1200" dirty="0" err="1" smtClean="0"/>
            <a:t>ll</a:t>
          </a:r>
          <a:r>
            <a:rPr lang="en-US" sz="1800" kern="1200" dirty="0" smtClean="0"/>
            <a:t>)</a:t>
          </a:r>
          <a:endParaRPr lang="en-US" sz="1800" kern="1200" dirty="0"/>
        </a:p>
      </dsp:txBody>
      <dsp:txXfrm>
        <a:off x="5162588" y="900873"/>
        <a:ext cx="2318054" cy="1017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47413C-0B7C-4A28-AB4D-DF2868CF5168}">
      <dsp:nvSpPr>
        <dsp:cNvPr id="0" name=""/>
        <dsp:cNvSpPr/>
      </dsp:nvSpPr>
      <dsp:spPr>
        <a:xfrm>
          <a:off x="2960935" y="995933"/>
          <a:ext cx="1915417" cy="455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602"/>
              </a:lnTo>
              <a:lnTo>
                <a:pt x="1915417" y="310602"/>
              </a:lnTo>
              <a:lnTo>
                <a:pt x="1915417" y="4557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0F7271-117B-4584-A852-4F0505759B8B}">
      <dsp:nvSpPr>
        <dsp:cNvPr id="0" name=""/>
        <dsp:cNvSpPr/>
      </dsp:nvSpPr>
      <dsp:spPr>
        <a:xfrm>
          <a:off x="2915215" y="995933"/>
          <a:ext cx="91440" cy="4557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57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534029-7E96-4F46-BC22-2F40D8084C08}">
      <dsp:nvSpPr>
        <dsp:cNvPr id="0" name=""/>
        <dsp:cNvSpPr/>
      </dsp:nvSpPr>
      <dsp:spPr>
        <a:xfrm>
          <a:off x="999797" y="2446862"/>
          <a:ext cx="91440" cy="4557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57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E15ECD-8079-4EF7-B75D-7F33C4A9471A}">
      <dsp:nvSpPr>
        <dsp:cNvPr id="0" name=""/>
        <dsp:cNvSpPr/>
      </dsp:nvSpPr>
      <dsp:spPr>
        <a:xfrm>
          <a:off x="1045517" y="995933"/>
          <a:ext cx="1915417" cy="455782"/>
        </a:xfrm>
        <a:custGeom>
          <a:avLst/>
          <a:gdLst/>
          <a:ahLst/>
          <a:cxnLst/>
          <a:rect l="0" t="0" r="0" b="0"/>
          <a:pathLst>
            <a:path>
              <a:moveTo>
                <a:pt x="1915417" y="0"/>
              </a:moveTo>
              <a:lnTo>
                <a:pt x="1915417" y="310602"/>
              </a:lnTo>
              <a:lnTo>
                <a:pt x="0" y="310602"/>
              </a:lnTo>
              <a:lnTo>
                <a:pt x="0" y="4557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10E36F-552F-4321-9E86-CDC9D3F8442E}">
      <dsp:nvSpPr>
        <dsp:cNvPr id="0" name=""/>
        <dsp:cNvSpPr/>
      </dsp:nvSpPr>
      <dsp:spPr>
        <a:xfrm>
          <a:off x="2177355" y="786"/>
          <a:ext cx="1567160" cy="995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B55641B-1F83-424C-A407-146786BA81D6}">
      <dsp:nvSpPr>
        <dsp:cNvPr id="0" name=""/>
        <dsp:cNvSpPr/>
      </dsp:nvSpPr>
      <dsp:spPr>
        <a:xfrm>
          <a:off x="2351484" y="166208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  <a:t>Vehicle</a:t>
          </a:r>
          <a:endParaRPr lang="en-US" sz="2600" b="1" kern="1200" cap="all" spc="0" dirty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endParaRPr>
        </a:p>
      </dsp:txBody>
      <dsp:txXfrm>
        <a:off x="2380631" y="195355"/>
        <a:ext cx="1508866" cy="936852"/>
      </dsp:txXfrm>
    </dsp:sp>
    <dsp:sp modelId="{59D2DA84-0AFA-49AB-8524-946474154377}">
      <dsp:nvSpPr>
        <dsp:cNvPr id="0" name=""/>
        <dsp:cNvSpPr/>
      </dsp:nvSpPr>
      <dsp:spPr>
        <a:xfrm>
          <a:off x="261937" y="1451715"/>
          <a:ext cx="1567160" cy="995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09FC603-B15C-4C86-9F0B-06ABE86356B6}">
      <dsp:nvSpPr>
        <dsp:cNvPr id="0" name=""/>
        <dsp:cNvSpPr/>
      </dsp:nvSpPr>
      <dsp:spPr>
        <a:xfrm>
          <a:off x="436066" y="1617137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  <a:t>Car</a:t>
          </a:r>
          <a:endParaRPr lang="en-US" sz="2600" b="1" kern="1200" cap="all" spc="0" dirty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endParaRPr>
        </a:p>
      </dsp:txBody>
      <dsp:txXfrm>
        <a:off x="465213" y="1646284"/>
        <a:ext cx="1508866" cy="936852"/>
      </dsp:txXfrm>
    </dsp:sp>
    <dsp:sp modelId="{1992E5A0-A0D1-4203-A411-8B42B6D58CFE}">
      <dsp:nvSpPr>
        <dsp:cNvPr id="0" name=""/>
        <dsp:cNvSpPr/>
      </dsp:nvSpPr>
      <dsp:spPr>
        <a:xfrm>
          <a:off x="261937" y="2902644"/>
          <a:ext cx="1567160" cy="995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CC2878D-9BB0-41BC-8854-F1E36AA51F94}">
      <dsp:nvSpPr>
        <dsp:cNvPr id="0" name=""/>
        <dsp:cNvSpPr/>
      </dsp:nvSpPr>
      <dsp:spPr>
        <a:xfrm>
          <a:off x="436066" y="3068066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  <a:t>Sport Car</a:t>
          </a:r>
          <a:endParaRPr lang="en-US" sz="2600" b="1" kern="1200" cap="all" spc="0" dirty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endParaRPr>
        </a:p>
      </dsp:txBody>
      <dsp:txXfrm>
        <a:off x="465213" y="3097213"/>
        <a:ext cx="1508866" cy="936852"/>
      </dsp:txXfrm>
    </dsp:sp>
    <dsp:sp modelId="{BE31E3CA-E543-45AB-9DB6-95F143247EAD}">
      <dsp:nvSpPr>
        <dsp:cNvPr id="0" name=""/>
        <dsp:cNvSpPr/>
      </dsp:nvSpPr>
      <dsp:spPr>
        <a:xfrm>
          <a:off x="2177355" y="1451715"/>
          <a:ext cx="1567160" cy="995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E70D502-4AEA-4F27-8A6D-09B371E50976}">
      <dsp:nvSpPr>
        <dsp:cNvPr id="0" name=""/>
        <dsp:cNvSpPr/>
      </dsp:nvSpPr>
      <dsp:spPr>
        <a:xfrm>
          <a:off x="2351484" y="1617137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  <a:t>Truck</a:t>
          </a:r>
          <a:endParaRPr lang="en-US" sz="2600" b="1" kern="1200" cap="all" spc="0" dirty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endParaRPr>
        </a:p>
      </dsp:txBody>
      <dsp:txXfrm>
        <a:off x="2380631" y="1646284"/>
        <a:ext cx="1508866" cy="936852"/>
      </dsp:txXfrm>
    </dsp:sp>
    <dsp:sp modelId="{828BBD96-0556-4044-847C-BBFD62280A5F}">
      <dsp:nvSpPr>
        <dsp:cNvPr id="0" name=""/>
        <dsp:cNvSpPr/>
      </dsp:nvSpPr>
      <dsp:spPr>
        <a:xfrm>
          <a:off x="4092773" y="1451715"/>
          <a:ext cx="1567160" cy="995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62BD93A-CEA4-4BF8-B0E0-229B29ECFFFB}">
      <dsp:nvSpPr>
        <dsp:cNvPr id="0" name=""/>
        <dsp:cNvSpPr/>
      </dsp:nvSpPr>
      <dsp:spPr>
        <a:xfrm>
          <a:off x="4266902" y="1617137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  <a:t>Bus</a:t>
          </a:r>
          <a:endParaRPr lang="en-US" sz="2600" b="1" kern="1200" cap="all" spc="0" dirty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endParaRPr>
        </a:p>
      </dsp:txBody>
      <dsp:txXfrm>
        <a:off x="4296049" y="1646284"/>
        <a:ext cx="1508866" cy="9368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E9C7A-D3F6-4A0F-8BD2-4B4D80944FE3}">
      <dsp:nvSpPr>
        <dsp:cNvPr id="0" name=""/>
        <dsp:cNvSpPr/>
      </dsp:nvSpPr>
      <dsp:spPr>
        <a:xfrm rot="5712227">
          <a:off x="3254407" y="-1376345"/>
          <a:ext cx="1949385" cy="6486491"/>
        </a:xfrm>
        <a:prstGeom prst="swooshArrow">
          <a:avLst>
            <a:gd name="adj1" fmla="val 16310"/>
            <a:gd name="adj2" fmla="val 31370"/>
          </a:avLst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D33958-FE56-4D95-9294-24CD1681A923}">
      <dsp:nvSpPr>
        <dsp:cNvPr id="0" name=""/>
        <dsp:cNvSpPr/>
      </dsp:nvSpPr>
      <dsp:spPr>
        <a:xfrm>
          <a:off x="2481959" y="833003"/>
          <a:ext cx="81396" cy="81396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B200B3-D23C-416A-BE0B-9F9733994B45}">
      <dsp:nvSpPr>
        <dsp:cNvPr id="0" name=""/>
        <dsp:cNvSpPr/>
      </dsp:nvSpPr>
      <dsp:spPr>
        <a:xfrm>
          <a:off x="5633603" y="1823603"/>
          <a:ext cx="81396" cy="81396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2444B0-EDEE-4895-833C-9D313B515E75}">
      <dsp:nvSpPr>
        <dsp:cNvPr id="0" name=""/>
        <dsp:cNvSpPr/>
      </dsp:nvSpPr>
      <dsp:spPr>
        <a:xfrm>
          <a:off x="4428919" y="1351890"/>
          <a:ext cx="81396" cy="81396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9D66C5-8D98-4301-9667-A33EFC4E8F9B}">
      <dsp:nvSpPr>
        <dsp:cNvPr id="0" name=""/>
        <dsp:cNvSpPr/>
      </dsp:nvSpPr>
      <dsp:spPr>
        <a:xfrm>
          <a:off x="419096" y="88392"/>
          <a:ext cx="2823202" cy="597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xmlns:mc="http://schemas.openxmlformats.org/markup-compatibility/2006" xmlns:a14="http://schemas.microsoft.com/office/drawing/2010/main" val="C00000" mc:Ignorable=""/>
              </a:solidFill>
            </a:rPr>
            <a:t>LLVM C# Compiler </a:t>
          </a:r>
          <a:endParaRPr lang="en-US" sz="2800" kern="1200" dirty="0">
            <a:solidFill>
              <a:srgbClr xmlns:mc="http://schemas.openxmlformats.org/markup-compatibility/2006" xmlns:a14="http://schemas.microsoft.com/office/drawing/2010/main" val="C00000" mc:Ignorable=""/>
            </a:solidFill>
          </a:endParaRPr>
        </a:p>
      </dsp:txBody>
      <dsp:txXfrm>
        <a:off x="419096" y="88392"/>
        <a:ext cx="2823202" cy="597408"/>
      </dsp:txXfrm>
    </dsp:sp>
    <dsp:sp modelId="{94DED58F-9138-407B-AE5D-EE12B823B8CE}">
      <dsp:nvSpPr>
        <dsp:cNvPr id="0" name=""/>
        <dsp:cNvSpPr/>
      </dsp:nvSpPr>
      <dsp:spPr>
        <a:xfrm>
          <a:off x="2743210" y="469392"/>
          <a:ext cx="4148288" cy="597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LLVM Intermediate Representation (.</a:t>
          </a:r>
          <a:r>
            <a:rPr lang="en-US" sz="2000" kern="1200" dirty="0" err="1" smtClean="0">
              <a:solidFill>
                <a:schemeClr val="tx1">
                  <a:lumMod val="65000"/>
                  <a:lumOff val="35000"/>
                </a:schemeClr>
              </a:solidFill>
            </a:rPr>
            <a:t>ll</a:t>
          </a:r>
          <a:r>
            <a:rPr lang="en-US" sz="20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)</a:t>
          </a:r>
          <a:endParaRPr lang="en-US" sz="20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2743210" y="469392"/>
        <a:ext cx="4148288" cy="597408"/>
      </dsp:txXfrm>
    </dsp:sp>
    <dsp:sp modelId="{C3C974D6-A93C-4D28-AD6E-9A44530624E0}">
      <dsp:nvSpPr>
        <dsp:cNvPr id="0" name=""/>
        <dsp:cNvSpPr/>
      </dsp:nvSpPr>
      <dsp:spPr>
        <a:xfrm>
          <a:off x="5" y="1078990"/>
          <a:ext cx="3811344" cy="597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xmlns:mc="http://schemas.openxmlformats.org/markup-compatibility/2006" xmlns:a14="http://schemas.microsoft.com/office/drawing/2010/main" val="C00000" mc:Ignorable=""/>
              </a:solidFill>
            </a:rPr>
            <a:t>LLVM Assembler (</a:t>
          </a:r>
          <a:r>
            <a:rPr lang="en-US" sz="2800" kern="1200" dirty="0" err="1" smtClean="0">
              <a:solidFill>
                <a:srgbClr xmlns:mc="http://schemas.openxmlformats.org/markup-compatibility/2006" xmlns:a14="http://schemas.microsoft.com/office/drawing/2010/main" val="C00000" mc:Ignorable=""/>
              </a:solidFill>
            </a:rPr>
            <a:t>llvm</a:t>
          </a:r>
          <a:r>
            <a:rPr lang="en-US" sz="2800" kern="1200" dirty="0" smtClean="0">
              <a:solidFill>
                <a:srgbClr xmlns:mc="http://schemas.openxmlformats.org/markup-compatibility/2006" xmlns:a14="http://schemas.microsoft.com/office/drawing/2010/main" val="C00000" mc:Ignorable=""/>
              </a:solidFill>
            </a:rPr>
            <a:t>-as)</a:t>
          </a:r>
          <a:endParaRPr lang="en-US" sz="2800" kern="1200" dirty="0">
            <a:solidFill>
              <a:srgbClr xmlns:mc="http://schemas.openxmlformats.org/markup-compatibility/2006" xmlns:a14="http://schemas.microsoft.com/office/drawing/2010/main" val="C00000" mc:Ignorable=""/>
            </a:solidFill>
          </a:endParaRPr>
        </a:p>
      </dsp:txBody>
      <dsp:txXfrm>
        <a:off x="5" y="1078990"/>
        <a:ext cx="3811344" cy="597408"/>
      </dsp:txXfrm>
    </dsp:sp>
    <dsp:sp modelId="{E236C008-700C-45DB-BF9D-843F647D30EF}">
      <dsp:nvSpPr>
        <dsp:cNvPr id="0" name=""/>
        <dsp:cNvSpPr/>
      </dsp:nvSpPr>
      <dsp:spPr>
        <a:xfrm>
          <a:off x="3804805" y="1157514"/>
          <a:ext cx="81396" cy="81396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DE608E-0401-48C2-AFEE-AA722A22E6C1}">
      <dsp:nvSpPr>
        <dsp:cNvPr id="0" name=""/>
        <dsp:cNvSpPr/>
      </dsp:nvSpPr>
      <dsp:spPr>
        <a:xfrm>
          <a:off x="5942345" y="2983993"/>
          <a:ext cx="2154113" cy="597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Executable</a:t>
          </a:r>
          <a:endParaRPr lang="en-US" sz="2800" kern="1200" dirty="0"/>
        </a:p>
      </dsp:txBody>
      <dsp:txXfrm>
        <a:off x="5942345" y="2983993"/>
        <a:ext cx="2154113" cy="597408"/>
      </dsp:txXfrm>
    </dsp:sp>
    <dsp:sp modelId="{9307E9FB-E8CA-43F4-B58A-41834284FCA8}">
      <dsp:nvSpPr>
        <dsp:cNvPr id="0" name=""/>
        <dsp:cNvSpPr/>
      </dsp:nvSpPr>
      <dsp:spPr>
        <a:xfrm>
          <a:off x="4861355" y="1130809"/>
          <a:ext cx="2072856" cy="469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LLVM </a:t>
          </a:r>
          <a:r>
            <a:rPr lang="en-US" sz="2000" kern="1200" dirty="0" err="1" smtClean="0">
              <a:solidFill>
                <a:schemeClr val="tx1">
                  <a:lumMod val="65000"/>
                  <a:lumOff val="35000"/>
                </a:schemeClr>
              </a:solidFill>
            </a:rPr>
            <a:t>Bitcode</a:t>
          </a:r>
          <a:r>
            <a:rPr lang="en-US" sz="20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 (.</a:t>
          </a:r>
          <a:r>
            <a:rPr lang="en-US" sz="2000" kern="1200" dirty="0" err="1" smtClean="0">
              <a:solidFill>
                <a:schemeClr val="tx1">
                  <a:lumMod val="65000"/>
                  <a:lumOff val="35000"/>
                </a:schemeClr>
              </a:solidFill>
            </a:rPr>
            <a:t>bc</a:t>
          </a:r>
          <a:r>
            <a:rPr lang="en-US" sz="20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)</a:t>
          </a:r>
          <a:endParaRPr lang="en-US" sz="20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4861355" y="1130809"/>
        <a:ext cx="2072856" cy="469389"/>
      </dsp:txXfrm>
    </dsp:sp>
    <dsp:sp modelId="{A40D0353-A141-462A-B18B-DC3328D4761A}">
      <dsp:nvSpPr>
        <dsp:cNvPr id="0" name=""/>
        <dsp:cNvSpPr/>
      </dsp:nvSpPr>
      <dsp:spPr>
        <a:xfrm>
          <a:off x="1557204" y="1840990"/>
          <a:ext cx="4157800" cy="597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t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solidFill>
                <a:srgbClr xmlns:mc="http://schemas.openxmlformats.org/markup-compatibility/2006" xmlns:a14="http://schemas.microsoft.com/office/drawing/2010/main" val="C00000" mc:Ignorable=""/>
              </a:solidFill>
            </a:rPr>
            <a:t>LLVM Linker (</a:t>
          </a:r>
          <a:r>
            <a:rPr lang="en-US" sz="3500" kern="1200" dirty="0" err="1" smtClean="0">
              <a:solidFill>
                <a:srgbClr xmlns:mc="http://schemas.openxmlformats.org/markup-compatibility/2006" xmlns:a14="http://schemas.microsoft.com/office/drawing/2010/main" val="C00000" mc:Ignorable=""/>
              </a:solidFill>
            </a:rPr>
            <a:t>llvm-ld</a:t>
          </a:r>
          <a:r>
            <a:rPr lang="en-US" sz="3500" kern="1200" dirty="0" smtClean="0">
              <a:solidFill>
                <a:srgbClr xmlns:mc="http://schemas.openxmlformats.org/markup-compatibility/2006" xmlns:a14="http://schemas.microsoft.com/office/drawing/2010/main" val="C00000" mc:Ignorable=""/>
              </a:solidFill>
            </a:rPr>
            <a:t>)</a:t>
          </a:r>
          <a:endParaRPr lang="en-US" sz="3500" kern="1200" dirty="0">
            <a:solidFill>
              <a:srgbClr xmlns:mc="http://schemas.openxmlformats.org/markup-compatibility/2006" xmlns:a14="http://schemas.microsoft.com/office/drawing/2010/main" val="C00000" mc:Ignorable=""/>
            </a:solidFill>
          </a:endParaRPr>
        </a:p>
      </dsp:txBody>
      <dsp:txXfrm>
        <a:off x="1557204" y="1840990"/>
        <a:ext cx="4157800" cy="597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DescendingProcess#1">
  <dgm:title val="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B171D-BA96-4A8D-9D87-0EB3BA084417}" type="datetimeFigureOut">
              <a:rPr lang="en-US" smtClean="0"/>
              <a:pPr/>
              <a:t>3/31/2010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B04D1-6B14-49D0-AE6C-BC96D00507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70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B04D1-6B14-49D0-AE6C-BC96D005076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B04D1-6B14-49D0-AE6C-BC96D005076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+ </a:t>
            </a:r>
            <a:r>
              <a:rPr lang="en-US" dirty="0" err="1" smtClean="0"/>
              <a:t>boolean</a:t>
            </a:r>
            <a:r>
              <a:rPr lang="en-US" dirty="0" smtClean="0"/>
              <a:t> matrix other</a:t>
            </a:r>
            <a:r>
              <a:rPr lang="en-US" baseline="0" dirty="0" smtClean="0"/>
              <a:t>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B04D1-6B14-49D0-AE6C-BC96D005076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Row</a:t>
            </a:r>
            <a:r>
              <a:rPr lang="en-US" baseline="0" dirty="0" smtClean="0"/>
              <a:t>s and columns represent the classes</a:t>
            </a:r>
          </a:p>
          <a:p>
            <a:r>
              <a:rPr lang="en-US" baseline="0" dirty="0" smtClean="0"/>
              <a:t>It is marked ‘1’ for each corresponding row(class) that inherits from a column(class).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B04D1-6B14-49D0-AE6C-BC96D005076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Apply this formula to the </a:t>
            </a:r>
            <a:r>
              <a:rPr lang="en-US" dirty="0" err="1" smtClean="0"/>
              <a:t>boolean</a:t>
            </a:r>
            <a:r>
              <a:rPr lang="en-US" dirty="0" smtClean="0"/>
              <a:t> matrix then check the diagonals.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B04D1-6B14-49D0-AE6C-BC96D005076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Apply this formula to the </a:t>
            </a:r>
            <a:r>
              <a:rPr lang="en-US" dirty="0" err="1" smtClean="0"/>
              <a:t>boolean</a:t>
            </a:r>
            <a:r>
              <a:rPr lang="en-US" dirty="0" smtClean="0"/>
              <a:t> matrix then check the diagonals.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B04D1-6B14-49D0-AE6C-BC96D005076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B04D1-6B14-49D0-AE6C-BC96D005076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B04D1-6B14-49D0-AE6C-BC96D005076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B04D1-6B14-49D0-AE6C-BC96D005076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B04D1-6B14-49D0-AE6C-BC96D005076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B04D1-6B14-49D0-AE6C-BC96D005076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B04D1-6B14-49D0-AE6C-BC96D0050766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B04D1-6B14-49D0-AE6C-BC96D005076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B04D1-6B14-49D0-AE6C-BC96D005076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B04D1-6B14-49D0-AE6C-BC96D005076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B04D1-6B14-49D0-AE6C-BC96D005076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B04D1-6B14-49D0-AE6C-BC96D005076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B04D1-6B14-49D0-AE6C-BC96D005076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B04D1-6B14-49D0-AE6C-BC96D005076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B04D1-6B14-49D0-AE6C-BC96D005076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B04D1-6B14-49D0-AE6C-BC96D005076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B04D1-6B14-49D0-AE6C-BC96D0050766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</a:t>
            </a:r>
            <a:r>
              <a:rPr lang="en-US" baseline="0" dirty="0" smtClean="0"/>
              <a:t> It’s a naïve compiler that accept C# as a source language and LLVM as the target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B04D1-6B14-49D0-AE6C-BC96D0050766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B04D1-6B14-49D0-AE6C-BC96D0050766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6652410-FFBF-4AA7-B659-C2AB861CEC27}" type="slidenum">
              <a:rPr lang="en-US" smtClean="0"/>
              <a:pPr/>
              <a:t>31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Multiple language frontends</a:t>
            </a:r>
            <a:r>
              <a:rPr lang="en-US" b="1" baseline="0" dirty="0" smtClean="0"/>
              <a:t> </a:t>
            </a:r>
            <a:r>
              <a:rPr lang="en-US" baseline="0" dirty="0" smtClean="0"/>
              <a:t>– c/</a:t>
            </a:r>
            <a:r>
              <a:rPr lang="en-US" baseline="0" dirty="0" err="1" smtClean="0"/>
              <a:t>c++</a:t>
            </a:r>
            <a:r>
              <a:rPr lang="en-US" baseline="0" dirty="0" smtClean="0"/>
              <a:t>/c#/java – metadata, accurate </a:t>
            </a:r>
            <a:r>
              <a:rPr lang="en-US" baseline="0" dirty="0" err="1" smtClean="0"/>
              <a:t>gc</a:t>
            </a: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unbounded number of registers </a:t>
            </a:r>
            <a:r>
              <a:rPr lang="en-US" b="0" dirty="0" smtClean="0"/>
              <a:t>– later</a:t>
            </a:r>
            <a:r>
              <a:rPr lang="en-US" b="0" baseline="0" dirty="0" smtClean="0"/>
              <a:t> steps does register allocation, mapping virtual registers to real machine registers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B04D1-6B14-49D0-AE6C-BC96D005076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1884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B04D1-6B14-49D0-AE6C-BC96D0050766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B04D1-6B14-49D0-AE6C-BC96D0050766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B04D1-6B14-49D0-AE6C-BC96D0050766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+ internals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B04D1-6B14-49D0-AE6C-BC96D0050766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Highlight this pointer,</a:t>
            </a:r>
          </a:p>
          <a:p>
            <a:r>
              <a:rPr lang="en-US" dirty="0" smtClean="0"/>
              <a:t>+</a:t>
            </a:r>
            <a:r>
              <a:rPr lang="en-US" dirty="0" err="1" smtClean="0"/>
              <a:t>ctor</a:t>
            </a:r>
            <a:r>
              <a:rPr lang="en-US" dirty="0" smtClean="0"/>
              <a:t> briefly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B04D1-6B14-49D0-AE6C-BC96D0050766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+ mark and sweep </a:t>
            </a:r>
            <a:r>
              <a:rPr lang="en-US" dirty="0" err="1" smtClean="0"/>
              <a:t>alogrithm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B04D1-6B14-49D0-AE6C-BC96D0050766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B04D1-6B14-49D0-AE6C-BC96D0050766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6652410-FFBF-4AA7-B659-C2AB861CEC27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B04D1-6B14-49D0-AE6C-BC96D0050766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B04D1-6B14-49D0-AE6C-BC96D0050766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6652410-FFBF-4AA7-B659-C2AB861CEC27}" type="slidenum">
              <a:rPr lang="en-US" smtClean="0"/>
              <a:pPr/>
              <a:t>42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be providing automatic</a:t>
            </a:r>
            <a:r>
              <a:rPr lang="en-US" baseline="0" dirty="0" smtClean="0"/>
              <a:t> feature to assemble and link further down.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B04D1-6B14-49D0-AE6C-BC96D005076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791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B04D1-6B14-49D0-AE6C-BC96D0050766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B04D1-6B14-49D0-AE6C-BC96D0050766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B04D1-6B14-49D0-AE6C-BC96D0050766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B04D1-6B14-49D0-AE6C-BC96D0050766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B04D1-6B14-49D0-AE6C-BC96D0050766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6652410-FFBF-4AA7-B659-C2AB861CEC27}" type="slidenum">
              <a:rPr lang="en-US" smtClean="0"/>
              <a:pPr/>
              <a:t>5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AF06611-B62F-4142-8B87-CDEE0C0E1B57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27BB55B-6E19-41FA-8E2F-6F21EAE4D49B}" type="slidenum">
              <a:rPr lang="en-US" smtClean="0"/>
              <a:pPr/>
              <a:t>7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6652410-FFBF-4AA7-B659-C2AB861CEC27}" type="slidenum">
              <a:rPr lang="en-US" smtClean="0"/>
              <a:pPr/>
              <a:t>8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FDB127B-E9BE-4885-93C9-EA63C97B10B2}" type="slidenum">
              <a:rPr lang="en-US" smtClean="0"/>
              <a:pPr/>
              <a:t>9</a:t>
            </a:fld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130425"/>
            <a:ext cx="8686800" cy="1470025"/>
          </a:xfr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>
              <a:defRPr sz="54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xmlns:mc="http://schemas.openxmlformats.org/markup-compatibility/2006" xmlns:a14="http://schemas.microsoft.com/office/drawing/2010/main" val="000000" mc:Ignorable="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66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>
              <a:defRPr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xmlns:mc="http://schemas.openxmlformats.org/markup-compatibility/2006" xmlns:a14="http://schemas.microsoft.com/office/drawing/2010/main" val="000000" mc:Ignorable="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342900" indent="-342900">
              <a:buClr>
                <a:srgbClr xmlns:mc="http://schemas.openxmlformats.org/markup-compatibility/2006" xmlns:a14="http://schemas.microsoft.com/office/drawing/2010/main" val="FF0000" mc:Ignorable=""/>
              </a:buClr>
              <a:buFont typeface="Wingdings" pitchFamily="2" charset="2"/>
              <a:buChar char="§"/>
              <a:defRPr/>
            </a:lvl1pPr>
            <a:lvl2pPr>
              <a:buClr>
                <a:srgbClr xmlns:mc="http://schemas.openxmlformats.org/markup-compatibility/2006" xmlns:a14="http://schemas.microsoft.com/office/drawing/2010/main" val="FF0000" mc:Ignorable=""/>
              </a:buClr>
              <a:defRPr/>
            </a:lvl2pPr>
            <a:lvl3pPr>
              <a:buClr>
                <a:srgbClr xmlns:mc="http://schemas.openxmlformats.org/markup-compatibility/2006" xmlns:a14="http://schemas.microsoft.com/office/drawing/2010/main" val="FF0000" mc:Ignorable=""/>
              </a:buClr>
              <a:defRPr/>
            </a:lvl3pPr>
            <a:lvl4pPr>
              <a:buClr>
                <a:srgbClr xmlns:mc="http://schemas.openxmlformats.org/markup-compatibility/2006" xmlns:a14="http://schemas.microsoft.com/office/drawing/2010/main" val="FF0000" mc:Ignorable=""/>
              </a:buClr>
              <a:defRPr/>
            </a:lvl4pPr>
            <a:lvl5pPr>
              <a:buClr>
                <a:srgbClr xmlns:mc="http://schemas.openxmlformats.org/markup-compatibility/2006" xmlns:a14="http://schemas.microsoft.com/office/drawing/2010/main" val="FF0000" mc:Ignorable="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74DF8B-4FAD-4AE6-833F-456D545F0190}" type="datetime1">
              <a:rPr lang="en-US" smtClean="0"/>
              <a:pPr>
                <a:defRPr/>
              </a:pPr>
              <a:t>3/31/2010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2"/>
          <p:cNvSpPr txBox="1">
            <a:spLocks/>
          </p:cNvSpPr>
          <p:nvPr userDrawn="1"/>
        </p:nvSpPr>
        <p:spPr>
          <a:xfrm>
            <a:off x="8534400" y="63246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366AAB-BDBE-42FE-BB33-7600BEC0FDA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xmlns:mc="http://schemas.openxmlformats.org/markup-compatibility/2006" xmlns:a14="http://schemas.microsoft.com/office/drawing/2010/main" val="FFFFFF" mc:Ignorable="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1407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>
              <a:defRPr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xmlns:mc="http://schemas.openxmlformats.org/markup-compatibility/2006" xmlns:a14="http://schemas.microsoft.com/office/drawing/2010/main" val="000000" mc:Ignorable="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 marL="342900" indent="-342900">
              <a:buClr>
                <a:srgbClr xmlns:mc="http://schemas.openxmlformats.org/markup-compatibility/2006" xmlns:a14="http://schemas.microsoft.com/office/drawing/2010/main" val="FF0000" mc:Ignorable=""/>
              </a:buClr>
              <a:buFont typeface="Wingdings" pitchFamily="2" charset="2"/>
              <a:buChar char="§"/>
              <a:defRPr/>
            </a:lvl1pPr>
            <a:lvl2pPr>
              <a:buClr>
                <a:srgbClr xmlns:mc="http://schemas.openxmlformats.org/markup-compatibility/2006" xmlns:a14="http://schemas.microsoft.com/office/drawing/2010/main" val="FF0000" mc:Ignorable=""/>
              </a:buClr>
              <a:defRPr/>
            </a:lvl2pPr>
            <a:lvl3pPr>
              <a:buClr>
                <a:srgbClr xmlns:mc="http://schemas.openxmlformats.org/markup-compatibility/2006" xmlns:a14="http://schemas.microsoft.com/office/drawing/2010/main" val="FF0000" mc:Ignorable=""/>
              </a:buClr>
              <a:defRPr/>
            </a:lvl3pPr>
            <a:lvl4pPr>
              <a:buClr>
                <a:srgbClr xmlns:mc="http://schemas.openxmlformats.org/markup-compatibility/2006" xmlns:a14="http://schemas.microsoft.com/office/drawing/2010/main" val="FF0000" mc:Ignorable=""/>
              </a:buClr>
              <a:defRPr/>
            </a:lvl4pPr>
            <a:lvl5pPr>
              <a:buClr>
                <a:srgbClr xmlns:mc="http://schemas.openxmlformats.org/markup-compatibility/2006" xmlns:a14="http://schemas.microsoft.com/office/drawing/2010/main" val="FF0000" mc:Ignorable="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832286-D86B-42C7-80A7-A7FFBE924D1E}" type="datetime1">
              <a:rPr lang="en-US" smtClean="0"/>
              <a:pPr>
                <a:defRPr/>
              </a:pPr>
              <a:t>3/31/2010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2"/>
          <p:cNvSpPr txBox="1">
            <a:spLocks/>
          </p:cNvSpPr>
          <p:nvPr userDrawn="1"/>
        </p:nvSpPr>
        <p:spPr>
          <a:xfrm>
            <a:off x="8534400" y="63246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366AAB-BDBE-42FE-BB33-7600BEC0FDA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xmlns:mc="http://schemas.openxmlformats.org/markup-compatibility/2006" xmlns:a14="http://schemas.microsoft.com/office/drawing/2010/main" val="FFFFFF" mc:Ignorable="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763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>
              <a:defRPr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xmlns:mc="http://schemas.openxmlformats.org/markup-compatibility/2006" xmlns:a14="http://schemas.microsoft.com/office/drawing/2010/main" val="000000" mc:Ignorable="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xmlns:mc="http://schemas.openxmlformats.org/markup-compatibility/2006" xmlns:a14="http://schemas.microsoft.com/office/drawing/2010/main" val="FF0000" mc:Ignorable=""/>
              </a:buClr>
              <a:buFont typeface="Wingdings" pitchFamily="2" charset="2"/>
              <a:buChar char="§"/>
              <a:defRPr/>
            </a:lvl1pPr>
            <a:lvl2pPr>
              <a:buClr>
                <a:srgbClr xmlns:mc="http://schemas.openxmlformats.org/markup-compatibility/2006" xmlns:a14="http://schemas.microsoft.com/office/drawing/2010/main" val="FF0000" mc:Ignorable=""/>
              </a:buClr>
              <a:defRPr/>
            </a:lvl2pPr>
            <a:lvl3pPr>
              <a:buClr>
                <a:srgbClr xmlns:mc="http://schemas.openxmlformats.org/markup-compatibility/2006" xmlns:a14="http://schemas.microsoft.com/office/drawing/2010/main" val="FF0000" mc:Ignorable=""/>
              </a:buClr>
              <a:defRPr/>
            </a:lvl3pPr>
            <a:lvl4pPr>
              <a:buClr>
                <a:srgbClr xmlns:mc="http://schemas.openxmlformats.org/markup-compatibility/2006" xmlns:a14="http://schemas.microsoft.com/office/drawing/2010/main" val="FF0000" mc:Ignorable=""/>
              </a:buClr>
              <a:defRPr/>
            </a:lvl4pPr>
            <a:lvl5pPr>
              <a:buClr>
                <a:srgbClr xmlns:mc="http://schemas.openxmlformats.org/markup-compatibility/2006" xmlns:a14="http://schemas.microsoft.com/office/drawing/2010/main" val="FF0000" mc:Ignorable="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A4DE20-1FB7-43E7-989B-C162BC6FE43F}" type="datetime1">
              <a:rPr lang="en-US" smtClean="0"/>
              <a:pPr>
                <a:defRPr/>
              </a:pPr>
              <a:t>3/31/2010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2"/>
          <p:cNvSpPr txBox="1">
            <a:spLocks/>
          </p:cNvSpPr>
          <p:nvPr userDrawn="1"/>
        </p:nvSpPr>
        <p:spPr>
          <a:xfrm>
            <a:off x="8534400" y="63246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366AAB-BDBE-42FE-BB33-7600BEC0FDA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xmlns:mc="http://schemas.openxmlformats.org/markup-compatibility/2006" xmlns:a14="http://schemas.microsoft.com/office/drawing/2010/main" val="FFFFFF" mc:Ignorable="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827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l">
              <a:defRPr sz="40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xmlns:mc="http://schemas.openxmlformats.org/markup-compatibility/2006" xmlns:a14="http://schemas.microsoft.com/office/drawing/2010/main" val="000000" mc:Ignorable="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792C31-3CA9-4E2B-B7D8-75D55196DFE3}" type="datetime1">
              <a:rPr lang="en-US" smtClean="0"/>
              <a:pPr>
                <a:defRPr/>
              </a:pPr>
              <a:t>3/31/2010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2"/>
          <p:cNvSpPr txBox="1">
            <a:spLocks/>
          </p:cNvSpPr>
          <p:nvPr userDrawn="1"/>
        </p:nvSpPr>
        <p:spPr>
          <a:xfrm>
            <a:off x="8534400" y="63246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366AAB-BDBE-42FE-BB33-7600BEC0FDA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xmlns:mc="http://schemas.openxmlformats.org/markup-compatibility/2006" xmlns:a14="http://schemas.microsoft.com/office/drawing/2010/main" val="FFFFFF" mc:Ignorable="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10433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>
              <a:defRPr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xmlns:mc="http://schemas.openxmlformats.org/markup-compatibility/2006" xmlns:a14="http://schemas.microsoft.com/office/drawing/2010/main" val="000000" mc:Ignorable="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indent="-342900">
              <a:buClr>
                <a:srgbClr xmlns:mc="http://schemas.openxmlformats.org/markup-compatibility/2006" xmlns:a14="http://schemas.microsoft.com/office/drawing/2010/main" val="FF0000" mc:Ignorable=""/>
              </a:buClr>
              <a:buFont typeface="Wingdings" pitchFamily="2" charset="2"/>
              <a:buChar char="§"/>
              <a:defRPr sz="2800"/>
            </a:lvl1pPr>
            <a:lvl2pPr>
              <a:buClr>
                <a:srgbClr xmlns:mc="http://schemas.openxmlformats.org/markup-compatibility/2006" xmlns:a14="http://schemas.microsoft.com/office/drawing/2010/main" val="FF0000" mc:Ignorable=""/>
              </a:buClr>
              <a:defRPr sz="2400"/>
            </a:lvl2pPr>
            <a:lvl3pPr>
              <a:buClr>
                <a:srgbClr xmlns:mc="http://schemas.openxmlformats.org/markup-compatibility/2006" xmlns:a14="http://schemas.microsoft.com/office/drawing/2010/main" val="FF0000" mc:Ignorable=""/>
              </a:buClr>
              <a:defRPr sz="2000"/>
            </a:lvl3pPr>
            <a:lvl4pPr>
              <a:buClr>
                <a:srgbClr xmlns:mc="http://schemas.openxmlformats.org/markup-compatibility/2006" xmlns:a14="http://schemas.microsoft.com/office/drawing/2010/main" val="FF0000" mc:Ignorable=""/>
              </a:buClr>
              <a:defRPr sz="1800"/>
            </a:lvl4pPr>
            <a:lvl5pPr>
              <a:buClr>
                <a:srgbClr xmlns:mc="http://schemas.openxmlformats.org/markup-compatibility/2006" xmlns:a14="http://schemas.microsoft.com/office/drawing/2010/main" val="FF0000" mc:Ignorable="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</a:t>
            </a:r>
            <a:r>
              <a:rPr lang="en-US" dirty="0" err="1" smtClean="0"/>
              <a:t>stylessss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342900" indent="-342900">
              <a:buClr>
                <a:srgbClr xmlns:mc="http://schemas.openxmlformats.org/markup-compatibility/2006" xmlns:a14="http://schemas.microsoft.com/office/drawing/2010/main" val="FF0000" mc:Ignorable=""/>
              </a:buClr>
              <a:buFont typeface="Wingdings" pitchFamily="2" charset="2"/>
              <a:buChar char="§"/>
              <a:defRPr sz="2800"/>
            </a:lvl1pPr>
            <a:lvl2pPr>
              <a:buClr>
                <a:srgbClr xmlns:mc="http://schemas.openxmlformats.org/markup-compatibility/2006" xmlns:a14="http://schemas.microsoft.com/office/drawing/2010/main" val="FF0000" mc:Ignorable=""/>
              </a:buClr>
              <a:defRPr sz="2400"/>
            </a:lvl2pPr>
            <a:lvl3pPr>
              <a:buClr>
                <a:srgbClr xmlns:mc="http://schemas.openxmlformats.org/markup-compatibility/2006" xmlns:a14="http://schemas.microsoft.com/office/drawing/2010/main" val="FF0000" mc:Ignorable=""/>
              </a:buClr>
              <a:defRPr sz="2000"/>
            </a:lvl3pPr>
            <a:lvl4pPr>
              <a:buClr>
                <a:srgbClr xmlns:mc="http://schemas.openxmlformats.org/markup-compatibility/2006" xmlns:a14="http://schemas.microsoft.com/office/drawing/2010/main" val="FF0000" mc:Ignorable=""/>
              </a:buClr>
              <a:defRPr sz="1800"/>
            </a:lvl4pPr>
            <a:lvl5pPr>
              <a:buClr>
                <a:srgbClr xmlns:mc="http://schemas.openxmlformats.org/markup-compatibility/2006" xmlns:a14="http://schemas.microsoft.com/office/drawing/2010/main" val="FF0000" mc:Ignorable="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EE5338-2ECD-41E0-876A-CF7AD68DFD44}" type="datetime1">
              <a:rPr lang="en-US" smtClean="0"/>
              <a:pPr>
                <a:defRPr/>
              </a:pPr>
              <a:t>3/31/2010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2"/>
          <p:cNvSpPr txBox="1">
            <a:spLocks/>
          </p:cNvSpPr>
          <p:nvPr userDrawn="1"/>
        </p:nvSpPr>
        <p:spPr>
          <a:xfrm>
            <a:off x="8534400" y="63246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366AAB-BDBE-42FE-BB33-7600BEC0FDA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xmlns:mc="http://schemas.openxmlformats.org/markup-compatibility/2006" xmlns:a14="http://schemas.microsoft.com/office/drawing/2010/main" val="FFFFFF" mc:Ignorable="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03536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Clr>
                <a:srgbClr xmlns:mc="http://schemas.openxmlformats.org/markup-compatibility/2006" xmlns:a14="http://schemas.microsoft.com/office/drawing/2010/main" val="FF0000" mc:Ignorable=""/>
              </a:buCl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342900" indent="-342900">
              <a:buClr>
                <a:srgbClr xmlns:mc="http://schemas.openxmlformats.org/markup-compatibility/2006" xmlns:a14="http://schemas.microsoft.com/office/drawing/2010/main" val="FF0000" mc:Ignorable=""/>
              </a:buClr>
              <a:buFont typeface="Wingdings" pitchFamily="2" charset="2"/>
              <a:buChar char="§"/>
              <a:defRPr sz="2400"/>
            </a:lvl1pPr>
            <a:lvl2pPr>
              <a:buClr>
                <a:srgbClr xmlns:mc="http://schemas.openxmlformats.org/markup-compatibility/2006" xmlns:a14="http://schemas.microsoft.com/office/drawing/2010/main" val="FF0000" mc:Ignorable=""/>
              </a:buClr>
              <a:defRPr sz="2000"/>
            </a:lvl2pPr>
            <a:lvl3pPr>
              <a:buClr>
                <a:srgbClr xmlns:mc="http://schemas.openxmlformats.org/markup-compatibility/2006" xmlns:a14="http://schemas.microsoft.com/office/drawing/2010/main" val="FF0000" mc:Ignorable=""/>
              </a:buClr>
              <a:defRPr sz="1800"/>
            </a:lvl3pPr>
            <a:lvl4pPr>
              <a:buClr>
                <a:srgbClr xmlns:mc="http://schemas.openxmlformats.org/markup-compatibility/2006" xmlns:a14="http://schemas.microsoft.com/office/drawing/2010/main" val="FF0000" mc:Ignorable=""/>
              </a:buClr>
              <a:defRPr sz="1600"/>
            </a:lvl4pPr>
            <a:lvl5pPr>
              <a:buClr>
                <a:srgbClr xmlns:mc="http://schemas.openxmlformats.org/markup-compatibility/2006" xmlns:a14="http://schemas.microsoft.com/office/drawing/2010/main" val="FF0000" mc:Ignorable="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B0E343-DCCD-42F2-816F-AD1FFE78C009}" type="datetime1">
              <a:rPr lang="en-US" smtClean="0"/>
              <a:pPr>
                <a:defRPr/>
              </a:pPr>
              <a:t>3/31/2010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2"/>
          <p:cNvSpPr txBox="1">
            <a:spLocks/>
          </p:cNvSpPr>
          <p:nvPr userDrawn="1"/>
        </p:nvSpPr>
        <p:spPr>
          <a:xfrm>
            <a:off x="8534400" y="63246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366AAB-BDBE-42FE-BB33-7600BEC0FDA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xmlns:mc="http://schemas.openxmlformats.org/markup-compatibility/2006" xmlns:a14="http://schemas.microsoft.com/office/drawing/2010/main" val="FFFFFF" mc:Ignorable="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10907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>
              <a:defRPr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xmlns:mc="http://schemas.openxmlformats.org/markup-compatibility/2006" xmlns:a14="http://schemas.microsoft.com/office/drawing/2010/main" val="000000" mc:Ignorable="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EBB2D3-B9FA-4B01-983D-B183C66328B3}" type="datetime1">
              <a:rPr lang="en-US" smtClean="0"/>
              <a:pPr>
                <a:defRPr/>
              </a:pPr>
              <a:t>3/31/2010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2"/>
          <p:cNvSpPr txBox="1">
            <a:spLocks/>
          </p:cNvSpPr>
          <p:nvPr userDrawn="1"/>
        </p:nvSpPr>
        <p:spPr>
          <a:xfrm>
            <a:off x="8534400" y="63246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366AAB-BDBE-42FE-BB33-7600BEC0FDA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xmlns:mc="http://schemas.openxmlformats.org/markup-compatibility/2006" xmlns:a14="http://schemas.microsoft.com/office/drawing/2010/main" val="FFFFFF" mc:Ignorable="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32581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124262-3EBC-4E31-AE90-9AA0F539B8B6}" type="datetime1">
              <a:rPr lang="en-US" smtClean="0"/>
              <a:pPr>
                <a:defRPr/>
              </a:pPr>
              <a:t>3/31/2010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2"/>
          <p:cNvSpPr txBox="1">
            <a:spLocks/>
          </p:cNvSpPr>
          <p:nvPr userDrawn="1"/>
        </p:nvSpPr>
        <p:spPr>
          <a:xfrm>
            <a:off x="8534400" y="63246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366AAB-BDBE-42FE-BB33-7600BEC0FDA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xmlns:mc="http://schemas.openxmlformats.org/markup-compatibility/2006" xmlns:a14="http://schemas.microsoft.com/office/drawing/2010/main" val="FFFFFF" mc:Ignorable="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089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l">
              <a:defRPr sz="20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xmlns:mc="http://schemas.openxmlformats.org/markup-compatibility/2006" xmlns:a14="http://schemas.microsoft.com/office/drawing/2010/main" val="000000" mc:Ignorable="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marL="342900" indent="-342900">
              <a:buClr>
                <a:srgbClr xmlns:mc="http://schemas.openxmlformats.org/markup-compatibility/2006" xmlns:a14="http://schemas.microsoft.com/office/drawing/2010/main" val="FF0000" mc:Ignorable=""/>
              </a:buClr>
              <a:buFont typeface="Wingdings" pitchFamily="2" charset="2"/>
              <a:buChar char="§"/>
              <a:defRPr sz="3200"/>
            </a:lvl1pPr>
            <a:lvl2pPr>
              <a:buClr>
                <a:srgbClr xmlns:mc="http://schemas.openxmlformats.org/markup-compatibility/2006" xmlns:a14="http://schemas.microsoft.com/office/drawing/2010/main" val="FF0000" mc:Ignorable=""/>
              </a:buClr>
              <a:defRPr sz="2800"/>
            </a:lvl2pPr>
            <a:lvl3pPr>
              <a:buClr>
                <a:srgbClr xmlns:mc="http://schemas.openxmlformats.org/markup-compatibility/2006" xmlns:a14="http://schemas.microsoft.com/office/drawing/2010/main" val="FF0000" mc:Ignorable=""/>
              </a:buClr>
              <a:defRPr sz="2400"/>
            </a:lvl3pPr>
            <a:lvl4pPr>
              <a:buClr>
                <a:srgbClr xmlns:mc="http://schemas.openxmlformats.org/markup-compatibility/2006" xmlns:a14="http://schemas.microsoft.com/office/drawing/2010/main" val="FF0000" mc:Ignorable=""/>
              </a:buClr>
              <a:defRPr sz="2000"/>
            </a:lvl4pPr>
            <a:lvl5pPr>
              <a:buClr>
                <a:srgbClr xmlns:mc="http://schemas.openxmlformats.org/markup-compatibility/2006" xmlns:a14="http://schemas.microsoft.com/office/drawing/2010/main" val="FF0000" mc:Ignorable=""/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CDA439-0F36-419D-A684-C05A8E2EDFC0}" type="datetime1">
              <a:rPr lang="en-US" smtClean="0"/>
              <a:pPr>
                <a:defRPr/>
              </a:pPr>
              <a:t>3/31/2010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2"/>
          <p:cNvSpPr txBox="1">
            <a:spLocks/>
          </p:cNvSpPr>
          <p:nvPr userDrawn="1"/>
        </p:nvSpPr>
        <p:spPr>
          <a:xfrm>
            <a:off x="8534400" y="63246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366AAB-BDBE-42FE-BB33-7600BEC0FDA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xmlns:mc="http://schemas.openxmlformats.org/markup-compatibility/2006" xmlns:a14="http://schemas.microsoft.com/office/drawing/2010/main" val="FFFFFF" mc:Ignorable="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12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l">
              <a:defRPr sz="20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xmlns:mc="http://schemas.openxmlformats.org/markup-compatibility/2006" xmlns:a14="http://schemas.microsoft.com/office/drawing/2010/main" val="000000" mc:Ignorable="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C8616A-0FF2-4A36-BA11-1D291E3CFA1F}" type="datetime1">
              <a:rPr lang="en-US" smtClean="0"/>
              <a:pPr>
                <a:defRPr/>
              </a:pPr>
              <a:t>3/31/2010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2"/>
          <p:cNvSpPr txBox="1">
            <a:spLocks/>
          </p:cNvSpPr>
          <p:nvPr userDrawn="1"/>
        </p:nvSpPr>
        <p:spPr>
          <a:xfrm>
            <a:off x="8534400" y="63246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366AAB-BDBE-42FE-BB33-7600BEC0FDA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xmlns:mc="http://schemas.openxmlformats.org/markup-compatibility/2006" xmlns:a14="http://schemas.microsoft.com/office/drawing/2010/main" val="FFFFFF" mc:Ignorable="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0519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B4196CB-B9F7-49CD-8D6A-8C694F6924AB}" type="datetime1">
              <a:rPr lang="en-US" smtClean="0"/>
              <a:pPr>
                <a:defRPr/>
              </a:pPr>
              <a:t>3/31/2010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1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 cap="none" spc="0">
          <a:ln w="11430"/>
          <a:gradFill>
            <a:gsLst>
              <a:gs pos="0">
                <a:schemeClr val="accent2">
                  <a:tint val="70000"/>
                  <a:satMod val="245000"/>
                </a:schemeClr>
              </a:gs>
              <a:gs pos="75000">
                <a:schemeClr val="accent2">
                  <a:tint val="90000"/>
                  <a:shade val="60000"/>
                  <a:satMod val="240000"/>
                </a:schemeClr>
              </a:gs>
              <a:gs pos="100000">
                <a:schemeClr val="accent2">
                  <a:tint val="100000"/>
                  <a:shade val="50000"/>
                  <a:satMod val="240000"/>
                </a:schemeClr>
              </a:gs>
            </a:gsLst>
            <a:lin ang="5400000"/>
          </a:gradFill>
          <a:effectLst>
            <a:outerShdw blurRad="50800" dist="39000" dir="5460000" algn="tl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xmlns:mc="http://schemas.openxmlformats.org/markup-compatibility/2006" xmlns:a14="http://schemas.microsoft.com/office/drawing/2010/main" val="FF0000" mc:Ignorable="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xmlns:mc="http://schemas.openxmlformats.org/markup-compatibility/2006" xmlns:a14="http://schemas.microsoft.com/office/drawing/2010/main" val="FF0000" mc:Ignorable="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xmlns:mc="http://schemas.openxmlformats.org/markup-compatibility/2006" xmlns:a14="http://schemas.microsoft.com/office/drawing/2010/main" val="FF0000" mc:Ignorable="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xmlns:mc="http://schemas.openxmlformats.org/markup-compatibility/2006" xmlns:a14="http://schemas.microsoft.com/office/drawing/2010/main" val="FF0000" mc:Ignorable="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xmlns:mc="http://schemas.openxmlformats.org/markup-compatibility/2006" xmlns:a14="http://schemas.microsoft.com/office/drawing/2010/main" val="FF0000" mc:Ignorable="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6.jpe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7.png"/><Relationship Id="rId9" Type="http://schemas.microsoft.com/office/2007/relationships/diagramDrawing" Target="../diagrams/drawing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1219200" y="685800"/>
            <a:ext cx="72390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Low Level Virtual Machine </a:t>
            </a:r>
            <a:br>
              <a:rPr lang="en-US" dirty="0" smtClean="0"/>
            </a:br>
            <a:r>
              <a:rPr lang="en-US" dirty="0" smtClean="0"/>
              <a:t>C# Compiler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038600"/>
            <a:ext cx="6400800" cy="1371600"/>
          </a:xfrm>
        </p:spPr>
        <p:txBody>
          <a:bodyPr rtlCol="0">
            <a:normAutofit/>
          </a:bodyPr>
          <a:lstStyle/>
          <a:p>
            <a:pPr algn="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err="1" smtClean="0"/>
              <a:t>Prabir</a:t>
            </a:r>
            <a:r>
              <a:rPr lang="en-US" sz="2400" dirty="0" smtClean="0"/>
              <a:t> </a:t>
            </a:r>
            <a:r>
              <a:rPr lang="en-US" sz="2400" dirty="0" err="1" smtClean="0"/>
              <a:t>Shrestha</a:t>
            </a:r>
            <a:r>
              <a:rPr lang="en-US" sz="2400" dirty="0" smtClean="0"/>
              <a:t> (4915302)</a:t>
            </a:r>
          </a:p>
          <a:p>
            <a:pPr algn="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err="1" smtClean="0"/>
              <a:t>Myo</a:t>
            </a:r>
            <a:r>
              <a:rPr lang="en-US" sz="2400" dirty="0" smtClean="0"/>
              <a:t> Min </a:t>
            </a:r>
            <a:r>
              <a:rPr lang="en-US" sz="2400" dirty="0" err="1" smtClean="0"/>
              <a:t>Zin</a:t>
            </a:r>
            <a:r>
              <a:rPr lang="en-US" sz="2400" dirty="0" smtClean="0"/>
              <a:t> (4845411)</a:t>
            </a:r>
          </a:p>
          <a:p>
            <a:pPr algn="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err="1" smtClean="0"/>
              <a:t>Napaporn</a:t>
            </a:r>
            <a:r>
              <a:rPr lang="en-US" sz="2400" dirty="0" smtClean="0"/>
              <a:t> </a:t>
            </a:r>
            <a:r>
              <a:rPr lang="en-US" sz="2400" dirty="0" err="1" smtClean="0"/>
              <a:t>Wuthongcharernkun</a:t>
            </a:r>
            <a:r>
              <a:rPr lang="en-US" sz="2400" dirty="0" smtClean="0"/>
              <a:t> (4846824)</a:t>
            </a:r>
          </a:p>
          <a:p>
            <a:pPr algn="r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567203" y="2438400"/>
            <a:ext cx="6281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Senior Project Final Presentation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Class Hierarchy</a:t>
            </a:r>
            <a:endParaRPr lang="en-US" dirty="0"/>
          </a:p>
        </p:txBody>
      </p:sp>
      <p:pic>
        <p:nvPicPr>
          <p:cNvPr id="9" name="Content Placeholder 3" descr="classhierarchy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1409951"/>
            <a:ext cx="3581400" cy="2933449"/>
          </a:xfrm>
          <a:prstGeom prst="rect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softEdge rad="31750"/>
          </a:effec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4267200"/>
            <a:ext cx="3609925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910516259"/>
              </p:ext>
            </p:extLst>
          </p:nvPr>
        </p:nvGraphicFramePr>
        <p:xfrm>
          <a:off x="3048000" y="1447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Class Hierarchy</a:t>
            </a:r>
          </a:p>
        </p:txBody>
      </p:sp>
      <p:pic>
        <p:nvPicPr>
          <p:cNvPr id="9" name="Content Placeholder 3" descr="circularinheritance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905000" y="1600200"/>
            <a:ext cx="3581400" cy="38862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>
              <a:shade val="85000"/>
            </a:srgbClr>
          </a:solidFill>
          <a:ln w="190500" cap="sq">
            <a:solidFill>
              <a:srgbClr xmlns:mc="http://schemas.openxmlformats.org/markup-compatibility/2006" xmlns:a14="http://schemas.microsoft.com/office/drawing/2010/main" val="FFFFFF" mc:Ignorable=""/>
            </a:solidFill>
            <a:miter lim="800000"/>
          </a:ln>
          <a:effectLst>
            <a:outerShdw blurRad="65000" dist="50800" dir="12900000" kx="195000" ky="145000" algn="tl" rotWithShape="0">
              <a:srgbClr xmlns:mc="http://schemas.openxmlformats.org/markup-compatibility/2006" xmlns:a14="http://schemas.microsoft.com/office/drawing/2010/main" val="000000" mc:Ignorable="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xmlns:mc="http://schemas.openxmlformats.org/markup-compatibility/2006" xmlns:a14="http://schemas.microsoft.com/office/drawing/2010/main" val="969696" mc:Ignorable=""/>
            </a:contourClr>
          </a:sp3d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1" y="1371600"/>
            <a:ext cx="2020454" cy="4636532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>
              <a:shade val="85000"/>
            </a:srgbClr>
          </a:solidFill>
          <a:ln w="190500" cap="sq">
            <a:solidFill>
              <a:srgbClr xmlns:mc="http://schemas.openxmlformats.org/markup-compatibility/2006" xmlns:a14="http://schemas.microsoft.com/office/drawing/2010/main" val="FFFFFF" mc:Ignorable=""/>
            </a:solidFill>
            <a:miter lim="800000"/>
          </a:ln>
          <a:effectLst>
            <a:outerShdw blurRad="65000" dist="50800" dir="12900000" kx="195000" ky="145000" algn="tl" rotWithShape="0">
              <a:srgbClr xmlns:mc="http://schemas.openxmlformats.org/markup-compatibility/2006" xmlns:a14="http://schemas.microsoft.com/office/drawing/2010/main" val="000000" mc:Ignorable="">
                <a:alpha val="30000"/>
              </a:srgbClr>
            </a:outerShdw>
          </a:effectLst>
          <a:scene3d>
            <a:camera prst="perspectiveHeroicExtremeLeftFacing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xmlns:mc="http://schemas.openxmlformats.org/markup-compatibility/2006" xmlns:a14="http://schemas.microsoft.com/office/drawing/2010/main" val="969696" mc:Ignorable="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3733800" y="5638800"/>
            <a:ext cx="2181303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xmlns:mc="http://schemas.openxmlformats.org/markup-compatibility/2006" xmlns:a14="http://schemas.microsoft.com/office/drawing/2010/main" val="000000" mc:Ignorable="">
                      <a:alpha val="65000"/>
                    </a:srgbClr>
                  </a:outerShdw>
                </a:effectLst>
              </a:rPr>
              <a:t>Circular Inheritance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xmlns:mc="http://schemas.openxmlformats.org/markup-compatibility/2006" xmlns:a14="http://schemas.microsoft.com/office/drawing/2010/main" val="000000" mc:Ignorable="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Circular Inheritance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992868"/>
            <a:ext cx="2571351" cy="22803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xmlns:mc="http://schemas.openxmlformats.org/markup-compatibility/2006" xmlns:a14="http://schemas.microsoft.com/office/drawing/2010/main" val="FFFFFF" mc:Ignorable=""/>
            </a:solidFill>
            <a:miter lim="800000"/>
          </a:ln>
          <a:effectLst>
            <a:outerShdw blurRad="254000" algn="tl" rotWithShape="0">
              <a:srgbClr xmlns:mc="http://schemas.openxmlformats.org/markup-compatibility/2006" xmlns:a14="http://schemas.microsoft.com/office/drawing/2010/main" val="000000" mc:Ignorable="">
                <a:alpha val="43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4724400" y="443126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xmlns:mc="http://schemas.openxmlformats.org/markup-compatibility/2006" xmlns:a14="http://schemas.microsoft.com/office/drawing/2010/main" val="000000" mc:Ignorable="">
                      <a:alpha val="38000"/>
                    </a:srgbClr>
                  </a:outerShdw>
                </a:effectLst>
              </a:rPr>
              <a:t>Boolean Matrix Representation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xmlns:mc="http://schemas.openxmlformats.org/markup-compatibility/2006" xmlns:a14="http://schemas.microsoft.com/office/drawing/2010/main" val="000000" mc:Ignorable="">
                    <a:alpha val="38000"/>
                  </a:srgbClr>
                </a:outerShdw>
              </a:effectLst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1" y="1349362"/>
            <a:ext cx="2362200" cy="542077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>
              <a:shade val="85000"/>
            </a:srgbClr>
          </a:solidFill>
          <a:ln w="190500" cap="sq">
            <a:solidFill>
              <a:srgbClr xmlns:mc="http://schemas.openxmlformats.org/markup-compatibility/2006" xmlns:a14="http://schemas.microsoft.com/office/drawing/2010/main" val="FFFFFF" mc:Ignorable=""/>
            </a:solidFill>
            <a:miter lim="800000"/>
          </a:ln>
          <a:effectLst>
            <a:outerShdw blurRad="65000" dist="50800" dir="12900000" kx="195000" ky="145000" algn="tl" rotWithShape="0">
              <a:srgbClr xmlns:mc="http://schemas.openxmlformats.org/markup-compatibility/2006" xmlns:a14="http://schemas.microsoft.com/office/drawing/2010/main" val="000000" mc:Ignorable="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xmlns:mc="http://schemas.openxmlformats.org/markup-compatibility/2006" xmlns:a14="http://schemas.microsoft.com/office/drawing/2010/main" val="969696" mc:Ignorable="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3474811" y="6488668"/>
            <a:ext cx="162288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xmlns:mc="http://schemas.openxmlformats.org/markup-compatibility/2006" xmlns:a14="http://schemas.microsoft.com/office/drawing/2010/main" val="000000" mc:Ignorable="">
                      <a:alpha val="38000"/>
                    </a:srgbClr>
                  </a:outerShdw>
                </a:effectLst>
              </a:rPr>
              <a:t>Class Hierarchy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xmlns:mc="http://schemas.openxmlformats.org/markup-compatibility/2006" xmlns:a14="http://schemas.microsoft.com/office/drawing/2010/main" val="000000" mc:Ignorable="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Circular Inheritance</a:t>
            </a:r>
            <a:endParaRPr lang="en-US" dirty="0"/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447800"/>
            <a:ext cx="2514600" cy="227990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xmlns:mc="http://schemas.openxmlformats.org/markup-compatibility/2006" xmlns:a14="http://schemas.microsoft.com/office/drawing/2010/main" val="FFFFFF" mc:Ignorable=""/>
            </a:solidFill>
            <a:miter lim="800000"/>
          </a:ln>
          <a:effectLst>
            <a:outerShdw blurRad="254000" algn="tl" rotWithShape="0">
              <a:srgbClr xmlns:mc="http://schemas.openxmlformats.org/markup-compatibility/2006" xmlns:a14="http://schemas.microsoft.com/office/drawing/2010/main" val="000000" mc:Ignorable="">
                <a:alpha val="43000"/>
              </a:srgbClr>
            </a:outerShdw>
          </a:effec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1447800"/>
            <a:ext cx="2571351" cy="22803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xmlns:mc="http://schemas.openxmlformats.org/markup-compatibility/2006" xmlns:a14="http://schemas.microsoft.com/office/drawing/2010/main" val="FFFFFF" mc:Ignorable=""/>
            </a:solidFill>
            <a:miter lim="800000"/>
          </a:ln>
          <a:effectLst>
            <a:outerShdw blurRad="254000" algn="tl" rotWithShape="0">
              <a:srgbClr xmlns:mc="http://schemas.openxmlformats.org/markup-compatibility/2006" xmlns:a14="http://schemas.microsoft.com/office/drawing/2010/main" val="000000" mc:Ignorable="">
                <a:alpha val="43000"/>
              </a:srgbClr>
            </a:outerShdw>
          </a:effec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4495800"/>
            <a:ext cx="6477000" cy="555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Right Arrow 25"/>
          <p:cNvSpPr/>
          <p:nvPr/>
        </p:nvSpPr>
        <p:spPr>
          <a:xfrm>
            <a:off x="4191000" y="2286000"/>
            <a:ext cx="685800" cy="609600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371600" y="3821668"/>
            <a:ext cx="2465227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xmlns:mc="http://schemas.openxmlformats.org/markup-compatibility/2006" xmlns:a14="http://schemas.microsoft.com/office/drawing/2010/main" val="000000" mc:Ignorable="">
                      <a:alpha val="38000"/>
                    </a:srgbClr>
                  </a:outerShdw>
                </a:effectLst>
              </a:rPr>
              <a:t>Original Boolean Matrix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xmlns:mc="http://schemas.openxmlformats.org/markup-compatibility/2006" xmlns:a14="http://schemas.microsoft.com/office/drawing/2010/main" val="000000" mc:Ignorable="">
                    <a:alpha val="38000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81600" y="3821668"/>
            <a:ext cx="2306337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xmlns:mc="http://schemas.openxmlformats.org/markup-compatibility/2006" xmlns:a14="http://schemas.microsoft.com/office/drawing/2010/main" val="000000" mc:Ignorable="">
                      <a:alpha val="38000"/>
                    </a:srgbClr>
                  </a:outerShdw>
                </a:effectLst>
              </a:rPr>
              <a:t>Boolean Matrix Result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xmlns:mc="http://schemas.openxmlformats.org/markup-compatibility/2006" xmlns:a14="http://schemas.microsoft.com/office/drawing/2010/main" val="000000" mc:Ignorable="">
                    <a:alpha val="38000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14400" y="5334000"/>
            <a:ext cx="7134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Applied Formula where, Rank is no. of linearly independent rows in matrix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Circular Inheritance</a:t>
            </a:r>
            <a:endParaRPr lang="en-US" dirty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1295400"/>
            <a:ext cx="2514600" cy="227990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xmlns:mc="http://schemas.openxmlformats.org/markup-compatibility/2006" xmlns:a14="http://schemas.microsoft.com/office/drawing/2010/main" val="FFFFFF" mc:Ignorable=""/>
            </a:solidFill>
            <a:miter lim="800000"/>
          </a:ln>
          <a:effectLst>
            <a:outerShdw blurRad="254000" algn="tl" rotWithShape="0">
              <a:srgbClr xmlns:mc="http://schemas.openxmlformats.org/markup-compatibility/2006" xmlns:a14="http://schemas.microsoft.com/office/drawing/2010/main" val="000000" mc:Ignorable="">
                <a:alpha val="43000"/>
              </a:srgbClr>
            </a:outerShdw>
          </a:effec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1371600"/>
            <a:ext cx="2571351" cy="22803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xmlns:mc="http://schemas.openxmlformats.org/markup-compatibility/2006" xmlns:a14="http://schemas.microsoft.com/office/drawing/2010/main" val="FFFFFF" mc:Ignorable=""/>
            </a:solidFill>
            <a:miter lim="800000"/>
          </a:ln>
          <a:effectLst>
            <a:outerShdw blurRad="254000" algn="tl" rotWithShape="0">
              <a:srgbClr xmlns:mc="http://schemas.openxmlformats.org/markup-compatibility/2006" xmlns:a14="http://schemas.microsoft.com/office/drawing/2010/main" val="000000" mc:Ignorable="">
                <a:alpha val="43000"/>
              </a:srgbClr>
            </a:outerShdw>
          </a:effec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419100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ight Arrow 17"/>
          <p:cNvSpPr/>
          <p:nvPr/>
        </p:nvSpPr>
        <p:spPr>
          <a:xfrm>
            <a:off x="4191000" y="2209800"/>
            <a:ext cx="685800" cy="609600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295400" y="3745468"/>
            <a:ext cx="2465227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xmlns:mc="http://schemas.openxmlformats.org/markup-compatibility/2006" xmlns:a14="http://schemas.microsoft.com/office/drawing/2010/main" val="000000" mc:Ignorable="">
                      <a:alpha val="38000"/>
                    </a:srgbClr>
                  </a:outerShdw>
                </a:effectLst>
              </a:rPr>
              <a:t>Original Boolean Matrix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xmlns:mc="http://schemas.openxmlformats.org/markup-compatibility/2006" xmlns:a14="http://schemas.microsoft.com/office/drawing/2010/main" val="000000" mc:Ignorable="">
                    <a:alpha val="38000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34000" y="3669268"/>
            <a:ext cx="2306337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xmlns:mc="http://schemas.openxmlformats.org/markup-compatibility/2006" xmlns:a14="http://schemas.microsoft.com/office/drawing/2010/main" val="000000" mc:Ignorable="">
                      <a:alpha val="38000"/>
                    </a:srgbClr>
                  </a:outerShdw>
                </a:effectLst>
              </a:rPr>
              <a:t>Boolean Matrix Result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xmlns:mc="http://schemas.openxmlformats.org/markup-compatibility/2006" xmlns:a14="http://schemas.microsoft.com/office/drawing/2010/main" val="000000" mc:Ignorable="">
                    <a:alpha val="38000"/>
                  </a:srgbClr>
                </a:outerShdw>
              </a:effectLst>
            </a:endParaRPr>
          </a:p>
        </p:txBody>
      </p:sp>
      <p:pic>
        <p:nvPicPr>
          <p:cNvPr id="21" name="Picture 20" descr="errors circular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9600" y="4800600"/>
            <a:ext cx="7815719" cy="190500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 – Method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667000" y="1828800"/>
          <a:ext cx="3733800" cy="2514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</a:tblGrid>
              <a:tr h="3821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 Table</a:t>
                      </a:r>
                      <a:endParaRPr lang="en-US" dirty="0"/>
                    </a:p>
                  </a:txBody>
                  <a:tcPr/>
                </a:tc>
              </a:tr>
              <a:tr h="4264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Constructors</a:t>
                      </a:r>
                      <a:endParaRPr lang="en-US" dirty="0"/>
                    </a:p>
                  </a:txBody>
                  <a:tcPr/>
                </a:tc>
              </a:tr>
              <a:tr h="4264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Functions</a:t>
                      </a:r>
                      <a:endParaRPr lang="en-US" dirty="0"/>
                    </a:p>
                  </a:txBody>
                  <a:tcPr/>
                </a:tc>
              </a:tr>
              <a:tr h="42649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Accessors</a:t>
                      </a:r>
                      <a:endParaRPr lang="en-US" dirty="0"/>
                    </a:p>
                  </a:txBody>
                  <a:tcPr/>
                </a:tc>
              </a:tr>
              <a:tr h="4264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r>
                        <a:rPr lang="en-US" baseline="0" dirty="0" smtClean="0"/>
                        <a:t> Overloads</a:t>
                      </a:r>
                      <a:endParaRPr lang="en-US" dirty="0"/>
                    </a:p>
                  </a:txBody>
                  <a:tcPr/>
                </a:tc>
              </a:tr>
              <a:tr h="4264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r>
                        <a:rPr lang="en-US" baseline="0" dirty="0" smtClean="0"/>
                        <a:t> Conversions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90800" y="4495800"/>
            <a:ext cx="383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Contained in each class and </a:t>
            </a:r>
            <a:r>
              <a:rPr lang="en-US" dirty="0" err="1" smtClean="0"/>
              <a:t>struct</a:t>
            </a:r>
            <a:r>
              <a:rPr lang="en-US" dirty="0" smtClean="0"/>
              <a:t> type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84238"/>
          </a:xfrm>
        </p:spPr>
        <p:txBody>
          <a:bodyPr/>
          <a:lstStyle/>
          <a:p>
            <a:r>
              <a:rPr lang="en-US" dirty="0" smtClean="0"/>
              <a:t>Semantics - Method Table</a:t>
            </a:r>
            <a:endParaRPr lang="en-US" dirty="0"/>
          </a:p>
        </p:txBody>
      </p:sp>
      <p:pic>
        <p:nvPicPr>
          <p:cNvPr id="9" name="Content Placeholder 7" descr="meth_src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990600"/>
            <a:ext cx="5105400" cy="6019800"/>
          </a:xfrm>
        </p:spPr>
      </p:pic>
      <p:pic>
        <p:nvPicPr>
          <p:cNvPr id="10" name="Picture 9" descr="worldmethtabl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00600" y="762000"/>
            <a:ext cx="4070056" cy="4281488"/>
          </a:xfrm>
          <a:prstGeom prst="rect">
            <a:avLst/>
          </a:prstGeom>
          <a:ln w="127000" cap="rnd">
            <a:solidFill>
              <a:srgbClr xmlns:mc="http://schemas.openxmlformats.org/markup-compatibility/2006" xmlns:a14="http://schemas.microsoft.com/office/drawing/2010/main" val="FFFFFF" mc:Ignorable="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xmlns:mc="http://schemas.openxmlformats.org/markup-compatibility/2006" xmlns:a14="http://schemas.microsoft.com/office/drawing/2010/main" val="C0C0C0" mc:Ignorable=""/>
            </a:contourClr>
          </a:sp3d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84238"/>
          </a:xfrm>
        </p:spPr>
        <p:txBody>
          <a:bodyPr/>
          <a:lstStyle/>
          <a:p>
            <a:r>
              <a:rPr lang="en-US" dirty="0" smtClean="0"/>
              <a:t>Semantics – Method Table</a:t>
            </a:r>
            <a:endParaRPr lang="en-US" dirty="0"/>
          </a:p>
        </p:txBody>
      </p:sp>
      <p:pic>
        <p:nvPicPr>
          <p:cNvPr id="8" name="Content Placeholder 7" descr="meth_sr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914400"/>
            <a:ext cx="5410200" cy="6019800"/>
          </a:xfrm>
          <a:prstGeom prst="rect">
            <a:avLst/>
          </a:prstGeom>
        </p:spPr>
      </p:pic>
      <p:pic>
        <p:nvPicPr>
          <p:cNvPr id="10" name="Picture 9" descr="hellomethtabl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57800" y="838200"/>
            <a:ext cx="3661954" cy="3883891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>
              <a:shade val="85000"/>
            </a:srgbClr>
          </a:solidFill>
          <a:ln w="190500" cap="rnd">
            <a:solidFill>
              <a:srgbClr xmlns:mc="http://schemas.openxmlformats.org/markup-compatibility/2006" xmlns:a14="http://schemas.microsoft.com/office/drawing/2010/main" val="FFFFFF" mc:Ignorable=""/>
            </a:solidFill>
          </a:ln>
          <a:effectLst>
            <a:outerShdw blurRad="50000" algn="tl" rotWithShape="0">
              <a:srgbClr xmlns:mc="http://schemas.openxmlformats.org/markup-compatibility/2006" xmlns:a14="http://schemas.microsoft.com/office/drawing/2010/main" val="000000" mc:Ignorable="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xmlns:mc="http://schemas.openxmlformats.org/markup-compatibility/2006" xmlns:a14="http://schemas.microsoft.com/office/drawing/2010/main" val="C0C0C0" mc:Ignorable=""/>
            </a:contourClr>
          </a:sp3d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Semantics-Scope Checking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7010400" cy="464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71800" y="6248400"/>
            <a:ext cx="2802627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xmlns:mc="http://schemas.openxmlformats.org/markup-compatibility/2006" xmlns:a14="http://schemas.microsoft.com/office/drawing/2010/main" val="000000" mc:Ignorable="">
                      <a:alpha val="38000"/>
                    </a:srgbClr>
                  </a:outerShdw>
                </a:effectLst>
              </a:rPr>
              <a:t>Checking scope of variables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xmlns:mc="http://schemas.openxmlformats.org/markup-compatibility/2006" xmlns:a14="http://schemas.microsoft.com/office/drawing/2010/main" val="000000" mc:Ignorable="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62000"/>
          </a:xfrm>
        </p:spPr>
        <p:txBody>
          <a:bodyPr/>
          <a:lstStyle/>
          <a:p>
            <a:r>
              <a:rPr lang="en-US" dirty="0" smtClean="0"/>
              <a:t>Semantics – Scope Checking</a:t>
            </a:r>
            <a:endParaRPr lang="en-US" dirty="0"/>
          </a:p>
        </p:txBody>
      </p:sp>
      <p:pic>
        <p:nvPicPr>
          <p:cNvPr id="4" name="Content Placeholder 3" descr="screensnap_semantics0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33400" y="1066800"/>
            <a:ext cx="7923727" cy="525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The Framework</a:t>
            </a:r>
          </a:p>
          <a:p>
            <a:r>
              <a:rPr lang="en-US" dirty="0" smtClean="0"/>
              <a:t>Scanner/Parser</a:t>
            </a:r>
          </a:p>
          <a:p>
            <a:r>
              <a:rPr lang="en-US" dirty="0" smtClean="0"/>
              <a:t>Semantic Analysis</a:t>
            </a:r>
          </a:p>
          <a:p>
            <a:r>
              <a:rPr lang="en-US" dirty="0" smtClean="0"/>
              <a:t>Code Generation &amp; Garbage Collection</a:t>
            </a:r>
          </a:p>
          <a:p>
            <a:r>
              <a:rPr lang="en-US" dirty="0" smtClean="0"/>
              <a:t>Questions and Answers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Checking -Symbol Table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6523" y="4343400"/>
            <a:ext cx="5881077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6622" y="1676400"/>
            <a:ext cx="8582578" cy="220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Checking – Symbol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09800"/>
            <a:ext cx="3352800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295400"/>
            <a:ext cx="5181600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Checking – Symbol Table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0"/>
            <a:ext cx="3962400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371600"/>
            <a:ext cx="4953000" cy="426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Checking – Symbol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133600"/>
            <a:ext cx="3810000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600200"/>
            <a:ext cx="4876800" cy="441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8419" y="2057400"/>
            <a:ext cx="7107381" cy="220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 Semantics-Type Checking Methods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371600"/>
            <a:ext cx="4336732" cy="32848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62200" y="4724400"/>
            <a:ext cx="3949543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xmlns:mc="http://schemas.openxmlformats.org/markup-compatibility/2006" xmlns:a14="http://schemas.microsoft.com/office/drawing/2010/main" val="000000" mc:Ignorable="">
                      <a:alpha val="38000"/>
                    </a:srgbClr>
                  </a:outerShdw>
                </a:effectLst>
              </a:rPr>
              <a:t>Method-call (Arguments)Type Checking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xmlns:mc="http://schemas.openxmlformats.org/markup-compatibility/2006" xmlns:a14="http://schemas.microsoft.com/office/drawing/2010/main" val="000000" mc:Ignorable="">
                    <a:alpha val="38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334000"/>
            <a:ext cx="9144000" cy="45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238"/>
          </a:xfrm>
        </p:spPr>
        <p:txBody>
          <a:bodyPr>
            <a:normAutofit/>
          </a:bodyPr>
          <a:lstStyle/>
          <a:p>
            <a:r>
              <a:rPr lang="en-US" dirty="0" smtClean="0"/>
              <a:t>Semantics – Type Checking Methods</a:t>
            </a:r>
            <a:endParaRPr lang="en-US" dirty="0"/>
          </a:p>
        </p:txBody>
      </p:sp>
      <p:pic>
        <p:nvPicPr>
          <p:cNvPr id="6" name="Content Placeholder 5" descr="screensnap_semantics03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72532" y="1143000"/>
            <a:ext cx="7761868" cy="510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Semantics-Type Checking</a:t>
            </a:r>
            <a:endParaRPr lang="en-US" dirty="0"/>
          </a:p>
        </p:txBody>
      </p:sp>
      <p:pic>
        <p:nvPicPr>
          <p:cNvPr id="7" name="Picture 6" descr="screensnaptypeconv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7400" y="1269951"/>
            <a:ext cx="5562600" cy="36830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5257800"/>
            <a:ext cx="9144000" cy="38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60438"/>
          </a:xfrm>
        </p:spPr>
        <p:txBody>
          <a:bodyPr/>
          <a:lstStyle/>
          <a:p>
            <a:r>
              <a:rPr lang="en-US" dirty="0" smtClean="0"/>
              <a:t>Semantics – Type Checking</a:t>
            </a:r>
            <a:endParaRPr lang="en-US" dirty="0"/>
          </a:p>
        </p:txBody>
      </p:sp>
      <p:pic>
        <p:nvPicPr>
          <p:cNvPr id="4" name="Content Placeholder 3" descr="screensnap_typeconversion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31180" y="990601"/>
            <a:ext cx="7950820" cy="525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Semantics-Type Checking</a:t>
            </a:r>
            <a:endParaRPr lang="en-US" dirty="0"/>
          </a:p>
        </p:txBody>
      </p:sp>
      <p:pic>
        <p:nvPicPr>
          <p:cNvPr id="7" name="Picture 6" descr="screensnapopoverloa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1295400"/>
            <a:ext cx="5486400" cy="31774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</p:spPr>
      </p:pic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876800"/>
            <a:ext cx="8245719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Introduction-Project Overview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29367962"/>
              </p:ext>
            </p:extLst>
          </p:nvPr>
        </p:nvGraphicFramePr>
        <p:xfrm>
          <a:off x="762000" y="2514600"/>
          <a:ext cx="75438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29072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xmlns:mc="http://schemas.openxmlformats.org/markup-compatibility/2006" xmlns:a14="http://schemas.microsoft.com/office/drawing/2010/main" val="000000" mc:Ignorable="">
                      <a:alpha val="65000"/>
                    </a:srgbClr>
                  </a:outerShdw>
                </a:effectLst>
              </a:rPr>
              <a:t>Source Language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xmlns:mc="http://schemas.openxmlformats.org/markup-compatibility/2006" xmlns:a14="http://schemas.microsoft.com/office/drawing/2010/main" val="000000" mc:Ignorable="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4200" y="29072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xmlns:mc="http://schemas.openxmlformats.org/markup-compatibility/2006" xmlns:a14="http://schemas.microsoft.com/office/drawing/2010/main" val="000000" mc:Ignorable="">
                      <a:alpha val="65000"/>
                    </a:srgbClr>
                  </a:outerShdw>
                </a:effectLst>
              </a:rPr>
              <a:t>Target Language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xmlns:mc="http://schemas.openxmlformats.org/markup-compatibility/2006" xmlns:a14="http://schemas.microsoft.com/office/drawing/2010/main" val="000000" mc:Ignorable="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84238"/>
          </a:xfrm>
        </p:spPr>
        <p:txBody>
          <a:bodyPr/>
          <a:lstStyle/>
          <a:p>
            <a:r>
              <a:rPr lang="en-US" dirty="0" smtClean="0"/>
              <a:t>Semantics – Type Checking</a:t>
            </a:r>
            <a:endParaRPr lang="en-US" dirty="0"/>
          </a:p>
        </p:txBody>
      </p:sp>
      <p:pic>
        <p:nvPicPr>
          <p:cNvPr id="4" name="Content Placeholder 3" descr="screensnap_semantics05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09600" y="990600"/>
            <a:ext cx="7980896" cy="525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Overall Process</a:t>
            </a:r>
          </a:p>
        </p:txBody>
      </p:sp>
      <p:pic>
        <p:nvPicPr>
          <p:cNvPr id="3" name="Picture 2" descr="D:\Prabir\Documents\Abac\mesh\Senior Project\expression design\framework\Overall-Framework-CodeGenerator-Higligh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7348720" cy="5715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791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Low Level Virtual Machine Intermediate Representation (IR)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Language and Target independent</a:t>
            </a:r>
          </a:p>
          <a:p>
            <a:r>
              <a:rPr lang="en-US" dirty="0" smtClean="0"/>
              <a:t>Designed to support multiple language frontends</a:t>
            </a:r>
          </a:p>
          <a:p>
            <a:r>
              <a:rPr lang="en-US" dirty="0"/>
              <a:t>Represents the key operations of ordinary </a:t>
            </a:r>
            <a:r>
              <a:rPr lang="en-US" dirty="0" smtClean="0"/>
              <a:t>processors</a:t>
            </a:r>
          </a:p>
          <a:p>
            <a:r>
              <a:rPr lang="en-US" dirty="0"/>
              <a:t>Avoids machine specific constraints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hysical </a:t>
            </a:r>
            <a:r>
              <a:rPr lang="en-US" dirty="0"/>
              <a:t>registers, </a:t>
            </a:r>
            <a:r>
              <a:rPr lang="en-US" dirty="0" smtClean="0"/>
              <a:t>pipelining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2454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</a:t>
            </a:r>
            <a:endParaRPr lang="en-US" dirty="0"/>
          </a:p>
        </p:txBody>
      </p:sp>
      <p:pic>
        <p:nvPicPr>
          <p:cNvPr id="4" name="Content Placeholder 3" descr="codegeninterface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590800" y="1371600"/>
            <a:ext cx="3931920" cy="114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276600" y="2602468"/>
            <a:ext cx="2591607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xmlns:mc="http://schemas.openxmlformats.org/markup-compatibility/2006" xmlns:a14="http://schemas.microsoft.com/office/drawing/2010/main" val="000000" mc:Ignorable="">
                      <a:alpha val="38000"/>
                    </a:srgbClr>
                  </a:outerShdw>
                </a:effectLst>
              </a:rPr>
              <a:t>Code Generation Module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xmlns:mc="http://schemas.openxmlformats.org/markup-compatibility/2006" xmlns:a14="http://schemas.microsoft.com/office/drawing/2010/main" val="000000" mc:Ignorable="">
                    <a:alpha val="38000"/>
                  </a:srgbClr>
                </a:outerShdw>
              </a:effectLst>
            </a:endParaRPr>
          </a:p>
        </p:txBody>
      </p:sp>
      <p:pic>
        <p:nvPicPr>
          <p:cNvPr id="6" name="Picture 5" descr="codegen0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3120940"/>
            <a:ext cx="9144000" cy="12224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</p:spPr>
      </p:pic>
      <p:pic>
        <p:nvPicPr>
          <p:cNvPr id="7" name="Picture 6" descr="codegen0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0200" y="4628954"/>
            <a:ext cx="5808546" cy="14670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&amp; String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00200"/>
            <a:ext cx="3733800" cy="981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00400" y="2678668"/>
            <a:ext cx="2685415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xmlns:mc="http://schemas.openxmlformats.org/markup-compatibility/2006" xmlns:a14="http://schemas.microsoft.com/office/drawing/2010/main" val="000000" mc:Ignorable="">
                      <a:alpha val="38000"/>
                    </a:srgbClr>
                  </a:outerShdw>
                </a:effectLst>
              </a:rPr>
              <a:t>Integer &amp; String Constants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xmlns:mc="http://schemas.openxmlformats.org/markup-compatibility/2006" xmlns:a14="http://schemas.microsoft.com/office/drawing/2010/main" val="000000" mc:Ignorable="">
                    <a:alpha val="38000"/>
                  </a:srgbClr>
                </a:outerShdw>
              </a:effectLst>
            </a:endParaRPr>
          </a:p>
        </p:txBody>
      </p:sp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364468"/>
            <a:ext cx="5410200" cy="2130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77002" y="5574268"/>
            <a:ext cx="4580998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xmlns:mc="http://schemas.openxmlformats.org/markup-compatibility/2006" xmlns:a14="http://schemas.microsoft.com/office/drawing/2010/main" val="000000" mc:Ignorable="">
                      <a:alpha val="38000"/>
                    </a:srgbClr>
                  </a:outerShdw>
                </a:effectLst>
              </a:rPr>
              <a:t>Code Generated for Integer Table, String Table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xmlns:mc="http://schemas.openxmlformats.org/markup-compatibility/2006" xmlns:a14="http://schemas.microsoft.com/office/drawing/2010/main" val="000000" mc:Ignorable="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Layout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1676400"/>
            <a:ext cx="2667000" cy="14866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114800"/>
            <a:ext cx="5867400" cy="1506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Layout</a:t>
            </a:r>
            <a:endParaRPr lang="en-US" dirty="0"/>
          </a:p>
        </p:txBody>
      </p:sp>
      <p:pic>
        <p:nvPicPr>
          <p:cNvPr id="4" name="Content Placeholder 3" descr="D:\Prabir\Documents\Projects\llvmsharp\docs\design\string header.png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543" y="2209800"/>
            <a:ext cx="6648857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 - Methods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47800"/>
            <a:ext cx="5200172" cy="114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9280"/>
            <a:ext cx="9144000" cy="452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57600" y="2667000"/>
            <a:ext cx="1534844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xmlns:mc="http://schemas.openxmlformats.org/markup-compatibility/2006" xmlns:a14="http://schemas.microsoft.com/office/drawing/2010/main" val="000000" mc:Ignorable="">
                      <a:alpha val="38000"/>
                    </a:srgbClr>
                  </a:outerShdw>
                </a:effectLst>
              </a:rPr>
              <a:t>Static Method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xmlns:mc="http://schemas.openxmlformats.org/markup-compatibility/2006" xmlns:a14="http://schemas.microsoft.com/office/drawing/2010/main" val="000000" mc:Ignorable="">
                    <a:alpha val="38000"/>
                  </a:srgbClr>
                </a:outerShdw>
              </a:effectLst>
            </a:endParaRPr>
          </a:p>
        </p:txBody>
      </p:sp>
      <p:pic>
        <p:nvPicPr>
          <p:cNvPr id="7" name="Picture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810000"/>
            <a:ext cx="3810000" cy="121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2600"/>
            <a:ext cx="9144000" cy="45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657600" y="5040868"/>
            <a:ext cx="198432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xmlns:mc="http://schemas.openxmlformats.org/markup-compatibility/2006" xmlns:a14="http://schemas.microsoft.com/office/drawing/2010/main" val="000000" mc:Ignorable="">
                      <a:alpha val="38000"/>
                    </a:srgbClr>
                  </a:outerShdw>
                </a:effectLst>
              </a:rPr>
              <a:t>Non-static Method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xmlns:mc="http://schemas.openxmlformats.org/markup-compatibility/2006" xmlns:a14="http://schemas.microsoft.com/office/drawing/2010/main" val="000000" mc:Ignorable="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Collector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6248400" cy="32004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>
              <a:shade val="85000"/>
            </a:srgbClr>
          </a:solidFill>
          <a:ln w="190500" cap="sq">
            <a:solidFill>
              <a:srgbClr xmlns:mc="http://schemas.openxmlformats.org/markup-compatibility/2006" xmlns:a14="http://schemas.microsoft.com/office/drawing/2010/main" val="FFFFFF" mc:Ignorable=""/>
            </a:solidFill>
            <a:miter lim="800000"/>
          </a:ln>
          <a:effectLst>
            <a:outerShdw blurRad="65000" dist="50800" dir="12900000" kx="195000" ky="145000" algn="tl" rotWithShape="0">
              <a:srgbClr xmlns:mc="http://schemas.openxmlformats.org/markup-compatibility/2006" xmlns:a14="http://schemas.microsoft.com/office/drawing/2010/main" val="000000" mc:Ignorable="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xmlns:mc="http://schemas.openxmlformats.org/markup-compatibility/2006" xmlns:a14="http://schemas.microsoft.com/office/drawing/2010/main" val="969696" mc:Ignorable=""/>
            </a:contourClr>
          </a:sp3d>
          <a:extLst/>
        </p:spPr>
      </p:pic>
      <p:sp>
        <p:nvSpPr>
          <p:cNvPr id="5" name="TextBox 4"/>
          <p:cNvSpPr txBox="1"/>
          <p:nvPr/>
        </p:nvSpPr>
        <p:spPr>
          <a:xfrm>
            <a:off x="2514600" y="5638800"/>
            <a:ext cx="37412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 w="1905"/>
                <a:solidFill>
                  <a:srgbClr xmlns:mc="http://schemas.openxmlformats.org/markup-compatibility/2006" xmlns:a14="http://schemas.microsoft.com/office/drawing/2010/main" val="00B050" mc:Ignorable=""/>
                </a:solidFill>
                <a:effectLst>
                  <a:innerShdw blurRad="69850" dist="43180" dir="5400000">
                    <a:srgbClr xmlns:mc="http://schemas.openxmlformats.org/markup-compatibility/2006" xmlns:a14="http://schemas.microsoft.com/office/drawing/2010/main" val="000000" mc:Ignorable="">
                      <a:alpha val="65000"/>
                    </a:srgbClr>
                  </a:innerShdw>
                </a:effectLst>
              </a:rPr>
              <a:t>Green </a:t>
            </a:r>
            <a:r>
              <a:rPr lang="en-US" b="1" dirty="0">
                <a:ln w="1905"/>
                <a:solidFill>
                  <a:srgbClr xmlns:mc="http://schemas.openxmlformats.org/markup-compatibility/2006" xmlns:a14="http://schemas.microsoft.com/office/drawing/2010/main" val="00B050" mc:Ignorable=""/>
                </a:solidFill>
                <a:effectLst>
                  <a:innerShdw blurRad="69850" dist="43180" dir="5400000">
                    <a:srgbClr xmlns:mc="http://schemas.openxmlformats.org/markup-compatibility/2006" xmlns:a14="http://schemas.microsoft.com/office/drawing/2010/main" val="000000" mc:Ignorable="">
                      <a:alpha val="65000"/>
                    </a:srgbClr>
                  </a:innerShdw>
                </a:effectLst>
              </a:rPr>
              <a:t>Nodes –  </a:t>
            </a:r>
            <a:r>
              <a:rPr lang="en-US" b="1" dirty="0" smtClean="0">
                <a:ln w="1905"/>
                <a:solidFill>
                  <a:srgbClr xmlns:mc="http://schemas.openxmlformats.org/markup-compatibility/2006" xmlns:a14="http://schemas.microsoft.com/office/drawing/2010/main" val="00B050" mc:Ignorable=""/>
                </a:solidFill>
                <a:effectLst>
                  <a:innerShdw blurRad="69850" dist="43180" dir="5400000">
                    <a:srgbClr xmlns:mc="http://schemas.openxmlformats.org/markup-compatibility/2006" xmlns:a14="http://schemas.microsoft.com/office/drawing/2010/main" val="000000" mc:Ignorable="">
                      <a:alpha val="65000"/>
                    </a:srgbClr>
                  </a:innerShdw>
                </a:effectLst>
              </a:rPr>
              <a:t>Roots</a:t>
            </a:r>
          </a:p>
          <a:p>
            <a:r>
              <a:rPr lang="en-US" b="1" dirty="0" smtClean="0">
                <a:ln w="1905"/>
                <a:solidFill>
                  <a:srgbClr xmlns:mc="http://schemas.openxmlformats.org/markup-compatibility/2006" xmlns:a14="http://schemas.microsoft.com/office/drawing/2010/main" val="DFDA00" mc:Ignorable=""/>
                </a:solidFill>
                <a:effectLst>
                  <a:innerShdw blurRad="69850" dist="43180" dir="5400000">
                    <a:srgbClr xmlns:mc="http://schemas.openxmlformats.org/markup-compatibility/2006" xmlns:a14="http://schemas.microsoft.com/office/drawing/2010/main" val="000000" mc:Ignorable="">
                      <a:alpha val="65000"/>
                    </a:srgbClr>
                  </a:innerShdw>
                </a:effectLst>
              </a:rPr>
              <a:t>Yellow Nodes – Reachable Objects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xmlns:mc="http://schemas.openxmlformats.org/markup-compatibility/2006" xmlns:a14="http://schemas.microsoft.com/office/drawing/2010/main" val="000000" mc:Ignorable="">
                      <a:alpha val="65000"/>
                    </a:srgbClr>
                  </a:innerShdw>
                </a:effectLst>
              </a:rPr>
              <a:t/>
            </a:r>
            <a:b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xmlns:mc="http://schemas.openxmlformats.org/markup-compatibility/2006" xmlns:a14="http://schemas.microsoft.com/office/drawing/2010/main" val="000000" mc:Ignorable="">
                      <a:alpha val="65000"/>
                    </a:srgbClr>
                  </a:innerShdw>
                </a:effectLst>
              </a:rPr>
            </a:br>
            <a:r>
              <a:rPr lang="en-US" b="1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innerShdw blurRad="69850" dist="43180" dir="5400000">
                    <a:srgbClr xmlns:mc="http://schemas.openxmlformats.org/markup-compatibility/2006" xmlns:a14="http://schemas.microsoft.com/office/drawing/2010/main" val="000000" mc:Ignorable="">
                      <a:alpha val="65000"/>
                    </a:srgbClr>
                  </a:innerShdw>
                </a:effectLst>
              </a:rPr>
              <a:t>Orange Nodes – Unreachable Objects</a:t>
            </a:r>
            <a:endParaRPr lang="en-US" b="1" dirty="0">
              <a:ln w="1905"/>
              <a:solidFill>
                <a:schemeClr val="accent6">
                  <a:lumMod val="75000"/>
                </a:schemeClr>
              </a:solidFill>
              <a:effectLst>
                <a:innerShdw blurRad="69850" dist="43180" dir="5400000">
                  <a:srgbClr xmlns:mc="http://schemas.openxmlformats.org/markup-compatibility/2006" xmlns:a14="http://schemas.microsoft.com/office/drawing/2010/main" val="000000" mc:Ignorable="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 Storage Structure</a:t>
            </a:r>
            <a:endParaRPr lang="en-US" dirty="0"/>
          </a:p>
        </p:txBody>
      </p:sp>
      <p:pic>
        <p:nvPicPr>
          <p:cNvPr id="4" name="Picture 3" descr="D:\Prabir\Documents\Projects\llvmsharp\docs\design\gc header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0"/>
            <a:ext cx="5274310" cy="1069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24" y="3200400"/>
            <a:ext cx="8829276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Introduction-Overall Process</a:t>
            </a:r>
          </a:p>
        </p:txBody>
      </p:sp>
      <p:pic>
        <p:nvPicPr>
          <p:cNvPr id="1032" name="Picture 8" descr="D:\Prabir\Documents\Abac\mesh\Senior Project\expression design\framework\Overall-Framewor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43000"/>
            <a:ext cx="7348717" cy="5715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Collector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71628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33800"/>
            <a:ext cx="3164114" cy="16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810000"/>
            <a:ext cx="5334000" cy="144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3686" y="5638800"/>
            <a:ext cx="6969125" cy="38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2686" y="6172200"/>
            <a:ext cx="7710714" cy="38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Collector - Roots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828800"/>
            <a:ext cx="5401901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3810000"/>
            <a:ext cx="7017544" cy="53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4800600"/>
            <a:ext cx="7702657" cy="114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Overall Process</a:t>
            </a:r>
          </a:p>
        </p:txBody>
      </p:sp>
      <p:pic>
        <p:nvPicPr>
          <p:cNvPr id="2050" name="Picture 2" descr="D:\Prabir\Documents\Abac\mesh\Senior Project\expression design\framework\Overall-Framework-UserPhases-Higligh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9200"/>
            <a:ext cx="7054771" cy="5486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513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Assembling and Linking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00400" y="1600200"/>
            <a:ext cx="23622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User Phases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797966209"/>
              </p:ext>
            </p:extLst>
          </p:nvPr>
        </p:nvGraphicFramePr>
        <p:xfrm>
          <a:off x="381000" y="2362200"/>
          <a:ext cx="84582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4320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Command Line Options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371600"/>
            <a:ext cx="849674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Visualizer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896983"/>
            <a:ext cx="8025715" cy="565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Browser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74284"/>
            <a:ext cx="9144000" cy="4235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581400" y="1905000"/>
            <a:ext cx="6477000" cy="3048000"/>
          </a:xfrm>
          <a:scene3d>
            <a:camera prst="perspectiveHeroicExtremeLeftFacing"/>
            <a:lightRig rig="threePt" dir="t"/>
          </a:scene3d>
        </p:spPr>
        <p:txBody>
          <a:bodyPr>
            <a:noAutofit/>
          </a:bodyPr>
          <a:lstStyle/>
          <a:p>
            <a:r>
              <a:rPr lang="en-US" sz="6600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Demos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752600"/>
            <a:ext cx="3888342" cy="20574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2667000"/>
            <a:ext cx="4495800" cy="316846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667000" y="1524000"/>
            <a:ext cx="6477000" cy="3048000"/>
          </a:xfrm>
          <a:scene3d>
            <a:camera prst="perspectiveHeroicExtremeLeftFacing"/>
            <a:lightRig rig="threePt" dir="t"/>
          </a:scene3d>
        </p:spPr>
        <p:txBody>
          <a:bodyPr>
            <a:noAutofit/>
          </a:bodyPr>
          <a:lstStyle/>
          <a:p>
            <a:r>
              <a:rPr lang="en-US" sz="6600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Questions </a:t>
            </a:r>
            <a:br>
              <a:rPr lang="en-US" sz="6600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</a:br>
            <a:r>
              <a:rPr lang="en-US" sz="6600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and </a:t>
            </a:r>
            <a:br>
              <a:rPr lang="en-US" sz="6600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</a:br>
            <a:r>
              <a:rPr lang="en-US" sz="6600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Answers</a:t>
            </a:r>
          </a:p>
        </p:txBody>
      </p:sp>
      <p:pic>
        <p:nvPicPr>
          <p:cNvPr id="2055" name="Picture 7" descr="D:\Prabir\Documents\Expression\Expression Design\question-dic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3276600" cy="328500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953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Introduction-Overall Process</a:t>
            </a:r>
          </a:p>
        </p:txBody>
      </p:sp>
      <p:pic>
        <p:nvPicPr>
          <p:cNvPr id="2052" name="Picture 4" descr="D:\Prabir\Documents\Abac\mesh\Senior Project\expression design\framework\Overall-Framework-ScanningParsinghigligh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43000"/>
            <a:ext cx="7348717" cy="5715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Scanner</a:t>
            </a:r>
          </a:p>
        </p:txBody>
      </p:sp>
      <p:sp>
        <p:nvSpPr>
          <p:cNvPr id="3379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Tokenization Process- Identifying the tokens from the input stream. 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Skip meaningless characters, white spaces, 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Lexical Analysis- Checking for Lexical Errors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Using Coco/R tool the scanner and parser are generated at the same time.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Parser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Syntax Analysis is performed at this phase.</a:t>
            </a:r>
          </a:p>
          <a:p>
            <a:pPr eaLnBrk="1" hangingPunct="1"/>
            <a:r>
              <a:rPr lang="en-US" dirty="0" smtClean="0"/>
              <a:t>Coco/R generates a recursive descent parser.</a:t>
            </a:r>
          </a:p>
          <a:p>
            <a:pPr lvl="1"/>
            <a:r>
              <a:rPr lang="en-US" dirty="0" smtClean="0"/>
              <a:t>Top down parsing method </a:t>
            </a:r>
            <a:endParaRPr lang="en-US" dirty="0"/>
          </a:p>
          <a:p>
            <a:pPr lvl="1"/>
            <a:r>
              <a:rPr lang="en-US" dirty="0" smtClean="0"/>
              <a:t>Procedural-like functions</a:t>
            </a:r>
            <a:endParaRPr lang="en-US" dirty="0"/>
          </a:p>
          <a:p>
            <a:pPr lvl="1"/>
            <a:r>
              <a:rPr lang="en-US" dirty="0" smtClean="0"/>
              <a:t>Generally for each production rule, one procedure is generated. </a:t>
            </a:r>
            <a:br>
              <a:rPr lang="en-US" dirty="0" smtClean="0"/>
            </a:br>
            <a:endParaRPr lang="en-US" b="1" dirty="0" smtClean="0"/>
          </a:p>
          <a:p>
            <a:r>
              <a:rPr lang="en-US" dirty="0" smtClean="0"/>
              <a:t>Accepts Grammar in LL(k) Form </a:t>
            </a:r>
          </a:p>
          <a:p>
            <a:pPr lvl="1"/>
            <a:r>
              <a:rPr lang="en-US" dirty="0" smtClean="0"/>
              <a:t>LL(1) Conflict Resolvers are used</a:t>
            </a:r>
          </a:p>
          <a:p>
            <a:pPr eaLnBrk="1" hangingPunct="1"/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04800" y="63246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LL: Left to Right, Left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ost Derivation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Overall Process</a:t>
            </a:r>
          </a:p>
        </p:txBody>
      </p:sp>
      <p:pic>
        <p:nvPicPr>
          <p:cNvPr id="1026" name="Picture 2" descr="D:\Prabir\Documents\Abac\mesh\Senior Project\expression design\framework\Overall-Framework-SemanticAnalysisigligh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7365049" cy="57277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Semantic Analyzer</a:t>
            </a:r>
          </a:p>
        </p:txBody>
      </p:sp>
      <p:sp>
        <p:nvSpPr>
          <p:cNvPr id="36868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dirty="0" smtClean="0"/>
              <a:t>A phase that follows after the generation of parser</a:t>
            </a:r>
          </a:p>
          <a:p>
            <a:pPr eaLnBrk="1" hangingPunct="1"/>
            <a:r>
              <a:rPr lang="en-US" dirty="0" smtClean="0"/>
              <a:t>To check semantic error once the lexical and syntax errors have been checked</a:t>
            </a:r>
          </a:p>
          <a:p>
            <a:pPr eaLnBrk="1" hangingPunct="1"/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type checks, scoping of variable, constant values not being changed, no redefinitions of a classes, method and member variables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ix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2009-08-25T16:47:33Z</outs:dateTime>
      <outs:isPinned>true</outs:isPinned>
    </outs:relatedDate>
    <outs:relatedDate>
      <outs:type>2</outs:type>
      <outs:displayName>Created</outs:displayName>
      <outs:dateTime>2009-08-18T17:06:58Z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Morris</outs:displayName>
          <outs:accountName/>
        </outs:relatedPerson>
        <outs:relatedPerson>
          <outs:displayName>Prabir Shrestha</outs:displayName>
          <outs:accountName/>
        </outs:relatedPerson>
        <outs:relatedPerson>
          <outs:displayName>Vicky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Prabir Shrestha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FD6A5F90-1F70-492C-AE1E-0BB3A96363E0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Mix</Template>
  <TotalTime>2662</TotalTime>
  <Words>639</Words>
  <Application>Microsoft Office PowerPoint</Application>
  <PresentationFormat>On-screen Show (4:3)</PresentationFormat>
  <Paragraphs>185</Paragraphs>
  <Slides>48</Slides>
  <Notes>48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Mix</vt:lpstr>
      <vt:lpstr>Low Level Virtual Machine  C# Compiler</vt:lpstr>
      <vt:lpstr>Agenda</vt:lpstr>
      <vt:lpstr>Introduction-Project Overview</vt:lpstr>
      <vt:lpstr>Introduction-Overall Process</vt:lpstr>
      <vt:lpstr>Introduction-Overall Process</vt:lpstr>
      <vt:lpstr>Scanner</vt:lpstr>
      <vt:lpstr>Parser</vt:lpstr>
      <vt:lpstr>Overall Process</vt:lpstr>
      <vt:lpstr>Semantic Analyzer</vt:lpstr>
      <vt:lpstr>Class Hierarchy</vt:lpstr>
      <vt:lpstr>Class Hierarchy</vt:lpstr>
      <vt:lpstr>Circular Inheritance</vt:lpstr>
      <vt:lpstr>Circular Inheritance</vt:lpstr>
      <vt:lpstr>Circular Inheritance</vt:lpstr>
      <vt:lpstr>Semantics – Method Table</vt:lpstr>
      <vt:lpstr>Semantics - Method Table</vt:lpstr>
      <vt:lpstr>Semantics – Method Table</vt:lpstr>
      <vt:lpstr>Semantics-Scope Checking</vt:lpstr>
      <vt:lpstr>Semantics – Scope Checking</vt:lpstr>
      <vt:lpstr>Scope Checking -Symbol Table</vt:lpstr>
      <vt:lpstr>Scope Checking – Symbol Table</vt:lpstr>
      <vt:lpstr>Scope Checking – Symbol Table</vt:lpstr>
      <vt:lpstr>Scope Checking – Symbol Table</vt:lpstr>
      <vt:lpstr>Type Checking</vt:lpstr>
      <vt:lpstr> Semantics-Type Checking Methods</vt:lpstr>
      <vt:lpstr>Semantics – Type Checking Methods</vt:lpstr>
      <vt:lpstr>Semantics-Type Checking</vt:lpstr>
      <vt:lpstr>Semantics – Type Checking</vt:lpstr>
      <vt:lpstr>Semantics-Type Checking</vt:lpstr>
      <vt:lpstr>Semantics – Type Checking</vt:lpstr>
      <vt:lpstr>Overall Process</vt:lpstr>
      <vt:lpstr>Low Level Virtual Machine Intermediate Representation (IR) </vt:lpstr>
      <vt:lpstr>Code Generation</vt:lpstr>
      <vt:lpstr>Integer &amp; String Table</vt:lpstr>
      <vt:lpstr>Object Layout</vt:lpstr>
      <vt:lpstr>String Layout</vt:lpstr>
      <vt:lpstr>Code Generation - Methods</vt:lpstr>
      <vt:lpstr>Garbage Collector </vt:lpstr>
      <vt:lpstr>GC Storage Structure</vt:lpstr>
      <vt:lpstr>Garbage Collector</vt:lpstr>
      <vt:lpstr>Garbage Collector - Roots</vt:lpstr>
      <vt:lpstr>Overall Process</vt:lpstr>
      <vt:lpstr>Assembling and Linking</vt:lpstr>
      <vt:lpstr>Command Line Options</vt:lpstr>
      <vt:lpstr>Visualizer</vt:lpstr>
      <vt:lpstr>Object Browser</vt:lpstr>
      <vt:lpstr>Demos</vt:lpstr>
      <vt:lpstr>Questions  and  Answers</vt:lpstr>
    </vt:vector>
  </TitlesOfParts>
  <Company>ABAC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Level Virtual Machine C# Compiler</dc:title>
  <dc:creator>Morris;Prabir Shrestha;Vicky</dc:creator>
  <cp:keywords>C#,llvm,senior project</cp:keywords>
  <cp:lastModifiedBy>Prabir Shreshta</cp:lastModifiedBy>
  <cp:revision>452</cp:revision>
  <dcterms:created xsi:type="dcterms:W3CDTF">2009-08-18T17:06:58Z</dcterms:created>
  <dcterms:modified xsi:type="dcterms:W3CDTF">2010-03-31T02:06:37Z</dcterms:modified>
</cp:coreProperties>
</file>