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Response JSON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540</TotalTime>
  <Words>403</Words>
  <Application>Microsoft Office PowerPoint</Application>
  <PresentationFormat>On-screen Show (4:3)</PresentationFormat>
  <Paragraphs>101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Request and Response JSON 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123</cp:revision>
  <dcterms:created xsi:type="dcterms:W3CDTF">2018-01-31T00:29:30Z</dcterms:created>
  <dcterms:modified xsi:type="dcterms:W3CDTF">2018-03-31T21:51:35Z</dcterms:modified>
</cp:coreProperties>
</file>