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slot-type-reference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/>
              <a:t>n</a:t>
            </a:r>
            <a:r>
              <a:rPr lang="en-US" sz="3200" dirty="0" smtClean="0"/>
              <a:t>pm install --save 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smtClean="0"/>
              <a:t>exports.handler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smtClean="0"/>
              <a:t>LauchRequest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smtClean="0"/>
              <a:t>lamba_basic_execution</a:t>
            </a:r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Artur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smtClean="0"/>
              <a:t>Endpoint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smtClean="0"/>
              <a:t>lambda </a:t>
            </a:r>
            <a:r>
              <a:rPr lang="en-US" sz="3200" dirty="0" smtClean="0"/>
              <a:t>directory under “00-hello-basic-skill”</a:t>
            </a:r>
          </a:p>
          <a:p>
            <a:r>
              <a:rPr lang="en-US" sz="3200" dirty="0" smtClean="0"/>
              <a:t>Run “npm install --save alexa-sdk”</a:t>
            </a:r>
          </a:p>
          <a:p>
            <a:pPr lvl="1"/>
            <a:r>
              <a:rPr lang="en-US" sz="3050" dirty="0" smtClean="0"/>
              <a:t>Installs the Alexa SDK (node_modules)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smtClean="0"/>
              <a:t>lambda </a:t>
            </a:r>
            <a:r>
              <a:rPr lang="en-US" sz="2900" dirty="0" smtClean="0"/>
              <a:t>directory (not the </a:t>
            </a:r>
            <a:r>
              <a:rPr lang="en-US" sz="2900" dirty="0" smtClean="0"/>
              <a:t>lambda </a:t>
            </a:r>
            <a:r>
              <a:rPr lang="en-US" sz="2900" dirty="0" smtClean="0"/>
              <a:t>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your skill</a:t>
            </a:r>
          </a:p>
          <a:p>
            <a:r>
              <a:rPr lang="en-US" sz="3200" dirty="0" smtClean="0"/>
              <a:t>Do you have the Alexa app on your cell phone?</a:t>
            </a:r>
          </a:p>
          <a:p>
            <a:pPr lvl="1"/>
            <a:r>
              <a:rPr lang="en-US" sz="3050" dirty="0" smtClean="0"/>
              <a:t>Output from your skill will appear </a:t>
            </a:r>
            <a:r>
              <a:rPr lang="en-US" sz="3050" dirty="0" smtClean="0"/>
              <a:t>there, too</a:t>
            </a:r>
            <a:endParaRPr lang="en-US" sz="305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Add Lambda code to handle these three, built-in intents</a:t>
            </a:r>
          </a:p>
          <a:p>
            <a:pPr lvl="1"/>
            <a:r>
              <a:rPr lang="en-US" sz="3050" dirty="0" smtClean="0"/>
              <a:t>StopIntent</a:t>
            </a:r>
          </a:p>
          <a:p>
            <a:pPr lvl="1"/>
            <a:r>
              <a:rPr lang="en-US" sz="3050" dirty="0" smtClean="0"/>
              <a:t>CancelIntent</a:t>
            </a:r>
          </a:p>
          <a:p>
            <a:pPr lvl="1"/>
            <a:r>
              <a:rPr lang="en-US" sz="3050" dirty="0" smtClean="0"/>
              <a:t>HelpIntent</a:t>
            </a:r>
          </a:p>
          <a:p>
            <a:r>
              <a:rPr lang="en-US" sz="3200" dirty="0" smtClean="0"/>
              <a:t>Test each built-in intent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 This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Custom Slot Types</a:t>
            </a:r>
          </a:p>
          <a:p>
            <a:pPr lvl="1"/>
            <a:r>
              <a:rPr lang="en-US" sz="3200" dirty="0" smtClean="0"/>
              <a:t>Gather user data</a:t>
            </a:r>
          </a:p>
          <a:p>
            <a:pPr lvl="1"/>
            <a:r>
              <a:rPr lang="en-US" sz="3200" dirty="0" smtClean="0"/>
              <a:t>Slot Type Reference</a:t>
            </a:r>
            <a:endParaRPr lang="en-US" sz="3200" dirty="0"/>
          </a:p>
          <a:p>
            <a:pPr marL="445479" lvl="2" indent="0">
              <a:buNone/>
            </a:pPr>
            <a:r>
              <a:rPr lang="en-US" sz="3050" dirty="0" smtClean="0">
                <a:hlinkClick r:id="rId2"/>
              </a:rPr>
              <a:t>https</a:t>
            </a:r>
            <a:r>
              <a:rPr lang="en-US" sz="3050" dirty="0">
                <a:hlinkClick r:id="rId2"/>
              </a:rPr>
              <a:t>://</a:t>
            </a:r>
            <a:r>
              <a:rPr lang="en-US" sz="3050" dirty="0" smtClean="0">
                <a:hlinkClick r:id="rId2"/>
              </a:rPr>
              <a:t>developer.amazon.com/docs/custom-skills/slot-type-reference.html</a:t>
            </a:r>
            <a:endParaRPr lang="en-US" sz="3050" dirty="0" smtClean="0"/>
          </a:p>
          <a:p>
            <a:r>
              <a:rPr lang="en-US" sz="3350" dirty="0" smtClean="0"/>
              <a:t>Session Attributes</a:t>
            </a:r>
          </a:p>
          <a:p>
            <a:pPr lvl="1"/>
            <a:r>
              <a:rPr lang="en-US" sz="3200" dirty="0" smtClean="0"/>
              <a:t>Store input data between intents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Blood Test Results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“01-blood-test-results”</a:t>
            </a:r>
          </a:p>
          <a:p>
            <a:r>
              <a:rPr lang="en-US" sz="3350" dirty="0" smtClean="0"/>
              <a:t>Speech Assets</a:t>
            </a:r>
          </a:p>
          <a:p>
            <a:pPr lvl="1"/>
            <a:r>
              <a:rPr lang="en-US" sz="3200" dirty="0" smtClean="0"/>
              <a:t>Intent Schema</a:t>
            </a:r>
          </a:p>
          <a:p>
            <a:pPr lvl="1"/>
            <a:r>
              <a:rPr lang="en-US" sz="3200" dirty="0" smtClean="0"/>
              <a:t>Sample Utterances</a:t>
            </a:r>
          </a:p>
          <a:p>
            <a:r>
              <a:rPr lang="en-US" sz="3350" dirty="0" smtClean="0"/>
              <a:t>Modify the skill in the developer portal</a:t>
            </a:r>
          </a:p>
          <a:p>
            <a:pPr lvl="1"/>
            <a:r>
              <a:rPr lang="en-US" sz="3200" dirty="0" smtClean="0"/>
              <a:t>Remove Hello intent</a:t>
            </a:r>
          </a:p>
          <a:p>
            <a:pPr lvl="1"/>
            <a:r>
              <a:rPr lang="en-US" sz="3200" dirty="0" smtClean="0"/>
              <a:t>Add YesIntent </a:t>
            </a:r>
          </a:p>
          <a:p>
            <a:pPr lvl="1"/>
            <a:r>
              <a:rPr lang="en-US" sz="3200" dirty="0" smtClean="0"/>
              <a:t>Add NoIntent</a:t>
            </a:r>
          </a:p>
          <a:p>
            <a:pPr lvl="1"/>
            <a:r>
              <a:rPr lang="en-US" sz="3200" dirty="0" smtClean="0"/>
              <a:t>Add intent slot for patient number</a:t>
            </a:r>
          </a:p>
          <a:p>
            <a:pPr lvl="1"/>
            <a:r>
              <a:rPr lang="en-US" sz="3200" dirty="0" smtClean="0"/>
              <a:t>Add sample utterances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85000" lnSpcReduction="20000"/>
          </a:bodyPr>
          <a:lstStyle/>
          <a:p>
            <a:r>
              <a:rPr lang="en-US" sz="3350" dirty="0"/>
              <a:t>Data directory</a:t>
            </a:r>
          </a:p>
          <a:p>
            <a:pPr lvl="1"/>
            <a:r>
              <a:rPr lang="en-US" sz="3200" dirty="0"/>
              <a:t>bloodWork.js</a:t>
            </a:r>
          </a:p>
          <a:p>
            <a:pPr lvl="1"/>
            <a:r>
              <a:rPr lang="en-US" sz="3200" dirty="0"/>
              <a:t>bloodWorkRanges.js</a:t>
            </a:r>
          </a:p>
          <a:p>
            <a:pPr lvl="1"/>
            <a:r>
              <a:rPr lang="en-US" sz="3200" dirty="0"/>
              <a:t>displayBloodResults.js</a:t>
            </a:r>
          </a:p>
          <a:p>
            <a:r>
              <a:rPr lang="en-US" sz="3200" dirty="0" smtClean="0"/>
              <a:t>Index.js</a:t>
            </a:r>
          </a:p>
          <a:p>
            <a:pPr lvl="1"/>
            <a:r>
              <a:rPr lang="en-US" sz="3050" dirty="0" smtClean="0"/>
              <a:t>New intents</a:t>
            </a:r>
          </a:p>
          <a:p>
            <a:pPr lvl="1"/>
            <a:r>
              <a:rPr lang="en-US" sz="3050" dirty="0" smtClean="0"/>
              <a:t>Storing patient number – session attribute</a:t>
            </a:r>
          </a:p>
          <a:p>
            <a:pPr lvl="1"/>
            <a:r>
              <a:rPr lang="en-US" sz="3050" dirty="0" smtClean="0"/>
              <a:t>Cards</a:t>
            </a:r>
          </a:p>
          <a:p>
            <a:pPr lvl="2"/>
            <a:r>
              <a:rPr lang="en-US" sz="2900" dirty="0" smtClean="0"/>
              <a:t>Displays information in Alexa app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“02-blood-test-segmentation”</a:t>
            </a:r>
          </a:p>
          <a:p>
            <a:r>
              <a:rPr lang="en-US" sz="3200" dirty="0" smtClean="0"/>
              <a:t>Blood Test Results versus Diagnostic Tests</a:t>
            </a:r>
          </a:p>
          <a:p>
            <a:r>
              <a:rPr lang="en-US" sz="3200" dirty="0" smtClean="0"/>
              <a:t>Blood Test Results</a:t>
            </a:r>
          </a:p>
          <a:p>
            <a:pPr lvl="1"/>
            <a:r>
              <a:rPr lang="en-US" sz="3050" dirty="0" smtClean="0"/>
              <a:t>Hematology</a:t>
            </a:r>
          </a:p>
          <a:p>
            <a:pPr lvl="1"/>
            <a:r>
              <a:rPr lang="en-US" sz="3050" dirty="0" smtClean="0"/>
              <a:t>Arterial Gas</a:t>
            </a:r>
          </a:p>
          <a:p>
            <a:pPr lvl="1"/>
            <a:r>
              <a:rPr lang="en-US" sz="3050" dirty="0" smtClean="0"/>
              <a:t>Electrolytes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Speech Assets</a:t>
            </a:r>
          </a:p>
          <a:p>
            <a:pPr lvl="1"/>
            <a:r>
              <a:rPr lang="en-US" sz="3050" dirty="0" err="1" smtClean="0"/>
              <a:t>LanguageModel.json</a:t>
            </a:r>
            <a:endParaRPr lang="en-US" sz="3050" dirty="0" smtClean="0"/>
          </a:p>
          <a:p>
            <a:pPr lvl="1"/>
            <a:r>
              <a:rPr lang="en-US" sz="3050" dirty="0" smtClean="0"/>
              <a:t>SampleUtterances.txt</a:t>
            </a:r>
          </a:p>
          <a:p>
            <a:pPr lvl="2"/>
            <a:r>
              <a:rPr lang="en-US" sz="2900" dirty="0" smtClean="0"/>
              <a:t>You don’t need to add all of these!</a:t>
            </a:r>
          </a:p>
          <a:p>
            <a:r>
              <a:rPr lang="en-US" sz="3200" dirty="0" smtClean="0"/>
              <a:t>Constants Directory</a:t>
            </a:r>
            <a:endParaRPr lang="en-US" sz="3200" dirty="0" smtClean="0"/>
          </a:p>
          <a:p>
            <a:pPr lvl="1"/>
            <a:r>
              <a:rPr lang="en-US" sz="3050" dirty="0" smtClean="0"/>
              <a:t>Constants.js</a:t>
            </a:r>
            <a:endParaRPr lang="en-US" sz="305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5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Update the model in the developer portal</a:t>
            </a:r>
          </a:p>
          <a:p>
            <a:r>
              <a:rPr lang="en-US" sz="3200" dirty="0" smtClean="0"/>
              <a:t>First, add </a:t>
            </a:r>
            <a:r>
              <a:rPr lang="en-US" sz="3200" dirty="0"/>
              <a:t>custom slot type values for these intents </a:t>
            </a:r>
          </a:p>
          <a:p>
            <a:pPr lvl="1"/>
            <a:r>
              <a:rPr lang="en-US" sz="3050" dirty="0" err="1" smtClean="0"/>
              <a:t>ReportTypes</a:t>
            </a:r>
            <a:endParaRPr lang="en-US" sz="3050" dirty="0" smtClean="0"/>
          </a:p>
          <a:p>
            <a:pPr lvl="1"/>
            <a:r>
              <a:rPr lang="en-US" sz="3050" dirty="0" err="1" smtClean="0"/>
              <a:t>BloodReportTypes</a:t>
            </a:r>
            <a:endParaRPr lang="en-US" sz="3050" dirty="0" smtClean="0"/>
          </a:p>
          <a:p>
            <a:r>
              <a:rPr lang="en-US" sz="3200" dirty="0" smtClean="0"/>
              <a:t>Next, add new intents that use new slot types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ReportType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BloodReportType</a:t>
            </a:r>
            <a:r>
              <a:rPr lang="en-US" sz="3050" dirty="0" smtClean="0"/>
              <a:t> intent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6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one utterance to each new intent</a:t>
            </a:r>
          </a:p>
          <a:p>
            <a:pPr lvl="1"/>
            <a:r>
              <a:rPr lang="en-US" sz="3050" dirty="0" err="1" smtClean="0"/>
              <a:t>ReportType</a:t>
            </a:r>
            <a:r>
              <a:rPr lang="en-US" sz="3050" dirty="0" smtClean="0"/>
              <a:t> - {Type}</a:t>
            </a:r>
          </a:p>
          <a:p>
            <a:pPr lvl="1"/>
            <a:r>
              <a:rPr lang="en-US" sz="3200" dirty="0" err="1" smtClean="0"/>
              <a:t>BloodReportType</a:t>
            </a:r>
            <a:r>
              <a:rPr lang="en-US" sz="3200" dirty="0" smtClean="0"/>
              <a:t> – {</a:t>
            </a:r>
            <a:r>
              <a:rPr lang="en-US" sz="3200" dirty="0" err="1" smtClean="0"/>
              <a:t>BloodType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Save Model</a:t>
            </a:r>
          </a:p>
          <a:p>
            <a:r>
              <a:rPr lang="en-US" sz="3200" dirty="0" smtClean="0"/>
              <a:t>Build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Git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ws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pm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873</TotalTime>
  <Words>930</Words>
  <Application>Microsoft Office PowerPoint</Application>
  <PresentationFormat>On-screen Show (4:3)</PresentationFormat>
  <Paragraphs>210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  <vt:lpstr>Finish This Skill</vt:lpstr>
      <vt:lpstr>Blood Test Results Skill (1)</vt:lpstr>
      <vt:lpstr>Blood Test Results Skill (2)</vt:lpstr>
      <vt:lpstr>Blood Test Results Skill Code</vt:lpstr>
      <vt:lpstr>Blood Test Results – Segmentation (1)</vt:lpstr>
      <vt:lpstr>Blood Test Results – Segmentation (2)</vt:lpstr>
      <vt:lpstr>Blood Test Results – Segmentation (3)</vt:lpstr>
      <vt:lpstr>Blood Test Results – Segmentation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197</cp:revision>
  <dcterms:created xsi:type="dcterms:W3CDTF">2018-01-31T00:29:30Z</dcterms:created>
  <dcterms:modified xsi:type="dcterms:W3CDTF">2018-04-01T19:45:33Z</dcterms:modified>
</cp:coreProperties>
</file>