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err="1" smtClean="0"/>
              <a:t>Endpoiunt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err="1" smtClean="0"/>
              <a:t>lamba</a:t>
            </a:r>
            <a:r>
              <a:rPr lang="en-US" sz="3200" dirty="0" smtClean="0"/>
              <a:t> directory under “00-hello-basic-skill”</a:t>
            </a:r>
          </a:p>
          <a:p>
            <a:r>
              <a:rPr lang="en-US" sz="3200" dirty="0" smtClean="0"/>
              <a:t>Run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050" dirty="0" smtClean="0"/>
              <a:t>Installs the Alexa SDK (</a:t>
            </a:r>
            <a:r>
              <a:rPr lang="en-US" sz="3050" dirty="0" err="1" smtClean="0"/>
              <a:t>node_modules</a:t>
            </a:r>
            <a:r>
              <a:rPr lang="en-US" sz="3050" dirty="0" smtClean="0"/>
              <a:t>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directory (not the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</a:t>
            </a:r>
            <a:r>
              <a:rPr lang="en-US" sz="3200" dirty="0" smtClean="0"/>
              <a:t>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err="1" smtClean="0"/>
              <a:t>there,too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 three, built-in intents</a:t>
            </a:r>
          </a:p>
          <a:p>
            <a:pPr lvl="1"/>
            <a:r>
              <a:rPr lang="en-US" sz="3050" dirty="0" err="1" smtClean="0"/>
              <a:t>StopIntent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CancelIntent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HelpIntent</a:t>
            </a:r>
            <a:endParaRPr lang="en-US" sz="3050" dirty="0" smtClean="0"/>
          </a:p>
          <a:p>
            <a:r>
              <a:rPr lang="en-US" sz="3200" dirty="0" smtClean="0"/>
              <a:t>Test each </a:t>
            </a:r>
            <a:r>
              <a:rPr lang="en-US" sz="3200" smtClean="0"/>
              <a:t>built-in intent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596</TotalTime>
  <Words>718</Words>
  <Application>Microsoft Office PowerPoint</Application>
  <PresentationFormat>On-screen Show (4:3)</PresentationFormat>
  <Paragraphs>154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150</cp:revision>
  <dcterms:created xsi:type="dcterms:W3CDTF">2018-01-31T00:29:30Z</dcterms:created>
  <dcterms:modified xsi:type="dcterms:W3CDTF">2018-03-31T23:00:52Z</dcterms:modified>
</cp:coreProperties>
</file>