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59" r:id="rId4"/>
    <p:sldId id="261" r:id="rId5"/>
    <p:sldId id="267" r:id="rId6"/>
    <p:sldId id="262" r:id="rId7"/>
    <p:sldId id="266" r:id="rId8"/>
    <p:sldId id="264" r:id="rId9"/>
    <p:sldId id="263" r:id="rId10"/>
    <p:sldId id="269" r:id="rId11"/>
    <p:sldId id="270" r:id="rId12"/>
    <p:sldId id="265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81" r:id="rId21"/>
    <p:sldId id="278" r:id="rId22"/>
    <p:sldId id="279" r:id="rId23"/>
    <p:sldId id="280" r:id="rId24"/>
    <p:sldId id="268" r:id="rId25"/>
    <p:sldId id="283" r:id="rId26"/>
    <p:sldId id="284" r:id="rId27"/>
    <p:sldId id="282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53"/>
  </p:normalViewPr>
  <p:slideViewPr>
    <p:cSldViewPr snapToGrid="0" snapToObjects="1" showGuides="1">
      <p:cViewPr varScale="1">
        <p:scale>
          <a:sx n="93" d="100"/>
          <a:sy n="93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DF25-9467-8F4F-9C7F-2B1EF5ECD2C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795E-FF3C-C241-9A8A-40BCF8B1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374933" y="1643197"/>
            <a:ext cx="8272211" cy="4022226"/>
          </a:xfrm>
        </p:spPr>
        <p:txBody>
          <a:bodyPr vert="horz" anchor="t"/>
          <a:lstStyle/>
          <a:p>
            <a:pPr algn="just"/>
            <a:r>
              <a:rPr lang="en-US" dirty="0" smtClean="0"/>
              <a:t>Sample sub-title</a:t>
            </a:r>
          </a:p>
          <a:p>
            <a:pPr lvl="1"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702156"/>
            <a:ext cx="8272212" cy="1013800"/>
          </a:xfrm>
          <a:prstGeom prst="rect">
            <a:avLst/>
          </a:prstGeom>
        </p:spPr>
        <p:txBody>
          <a:bodyPr/>
          <a:lstStyle>
            <a:lvl1pPr>
              <a:defRPr sz="3300" cap="none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31"/>
            <a:ext cx="1503123" cy="518307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675731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7" y="5956142"/>
            <a:ext cx="9961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5951816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2"/>
            <a:ext cx="8731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79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864" y="3043915"/>
            <a:ext cx="846814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864" y="4541417"/>
            <a:ext cx="8468145" cy="600556"/>
          </a:xfrm>
        </p:spPr>
        <p:txBody>
          <a:bodyPr anchor="t">
            <a:noAutofit/>
          </a:bodyPr>
          <a:lstStyle>
            <a:lvl1pPr marL="0" indent="0" algn="l">
              <a:buNone/>
              <a:defRPr sz="2550" cap="none">
                <a:solidFill>
                  <a:schemeClr val="accent2"/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7" y="2228004"/>
            <a:ext cx="4066793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7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2250897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" y="4212235"/>
            <a:ext cx="9143999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32" y="4385067"/>
            <a:ext cx="7793708" cy="75238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30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4932" y="5738667"/>
            <a:ext cx="8245160" cy="62789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2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74931" y="1938914"/>
            <a:ext cx="9143998" cy="58207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dirty="0" smtClean="0">
                <a:solidFill>
                  <a:schemeClr val="bg1"/>
                </a:solidFill>
              </a:rPr>
              <a:t>Conference 2018</a:t>
            </a:r>
            <a:endParaRPr lang="en-US" sz="21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668905"/>
            <a:ext cx="3732515" cy="1094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0" y="0"/>
            <a:ext cx="9140060" cy="42122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959944"/>
            <a:ext cx="3732514" cy="1094222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374931" y="2229953"/>
            <a:ext cx="12191997" cy="582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 smtClean="0">
                <a:solidFill>
                  <a:schemeClr val="bg1"/>
                </a:solidFill>
              </a:rPr>
              <a:t>Conference 2018</a:t>
            </a:r>
            <a:endParaRPr 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/>
          <a:lstStyle>
            <a:lvl1pPr algn="l">
              <a:defRPr sz="33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1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825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84" indent="0">
              <a:buNone/>
              <a:defRPr sz="1200"/>
            </a:lvl2pPr>
            <a:lvl3pPr marL="685766" indent="0">
              <a:buNone/>
              <a:defRPr sz="1200"/>
            </a:lvl3pPr>
            <a:lvl4pPr marL="1028649" indent="0">
              <a:buNone/>
              <a:defRPr sz="1200"/>
            </a:lvl4pPr>
            <a:lvl5pPr marL="1371532" indent="0">
              <a:buNone/>
              <a:defRPr sz="1200"/>
            </a:lvl5pPr>
            <a:lvl6pPr marL="1714415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4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5260132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930" y="1643197"/>
            <a:ext cx="8272212" cy="4377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3940" y="0"/>
            <a:ext cx="9140060" cy="629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342884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8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472476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674967" indent="-202490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931454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1201440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424930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18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07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96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/alexa-skills-kit-sdk-for-nodej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klug/bcnet-alexa-worksho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portal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request-and-response-json-reference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a.amazo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cl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choism.io/" TargetMode="External"/><Relationship Id="rId4" Type="http://schemas.openxmlformats.org/officeDocument/2006/relationships/hyperlink" Target="https://alexa.amazo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736334"/>
            <a:ext cx="8272208" cy="412471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github.com/alexa/alexa-skills-kit-sdk-for-nodejs</a:t>
            </a:r>
            <a:endParaRPr lang="en-US" sz="3200" dirty="0" smtClean="0"/>
          </a:p>
          <a:p>
            <a:r>
              <a:rPr lang="en-US" sz="3200" dirty="0" err="1"/>
              <a:t>n</a:t>
            </a:r>
            <a:r>
              <a:rPr lang="en-US" sz="3200" dirty="0" err="1" smtClean="0"/>
              <a:t>pm</a:t>
            </a:r>
            <a:r>
              <a:rPr lang="en-US" sz="3200" dirty="0" smtClean="0"/>
              <a:t> install --save </a:t>
            </a:r>
            <a:r>
              <a:rPr lang="en-US" sz="3200" dirty="0" err="1" smtClean="0"/>
              <a:t>alexa-sdk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 Node.js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Visual Studio Code</a:t>
            </a:r>
          </a:p>
          <a:p>
            <a:pPr lvl="1"/>
            <a:r>
              <a:rPr lang="en-US" sz="3050" dirty="0">
                <a:hlinkClick r:id="rId2"/>
              </a:rPr>
              <a:t>https://code.visualstudio.com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r>
              <a:rPr lang="en-US" sz="3200" dirty="0" smtClean="0"/>
              <a:t>Atom</a:t>
            </a:r>
          </a:p>
          <a:p>
            <a:pPr lvl="1"/>
            <a:r>
              <a:rPr lang="en-US" sz="3050" dirty="0">
                <a:hlinkClick r:id="rId3"/>
              </a:rPr>
              <a:t>https://atom.io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marL="242988" lvl="1" indent="0">
              <a:buNone/>
            </a:pP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Files on GitHub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58963"/>
            <a:ext cx="8270875" cy="40020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directory on your laptop</a:t>
            </a:r>
          </a:p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github.com/bklug/bcnet-alexa-workshop</a:t>
            </a:r>
            <a:endParaRPr lang="en-US" sz="3200" dirty="0" smtClean="0"/>
          </a:p>
          <a:p>
            <a:r>
              <a:rPr lang="en-US" sz="3200" dirty="0" smtClean="0"/>
              <a:t>Download the zip file to the directory</a:t>
            </a:r>
          </a:p>
          <a:p>
            <a:r>
              <a:rPr lang="en-US" sz="3200" dirty="0" smtClean="0"/>
              <a:t>Open the “00-hello-basic-skill” folder in your editor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4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Intent Schema</a:t>
            </a:r>
          </a:p>
          <a:p>
            <a:pPr lvl="1"/>
            <a:r>
              <a:rPr lang="en-US" sz="2400" dirty="0" smtClean="0"/>
              <a:t>Voice “slots” that capture words spoken by the user</a:t>
            </a:r>
          </a:p>
          <a:p>
            <a:r>
              <a:rPr lang="en-US" sz="2400" dirty="0" smtClean="0"/>
              <a:t>Sample Utterances</a:t>
            </a:r>
          </a:p>
          <a:p>
            <a:pPr lvl="1"/>
            <a:r>
              <a:rPr lang="en-US" sz="2400" dirty="0" smtClean="0"/>
              <a:t>Phrases used to invoke the intents</a:t>
            </a:r>
          </a:p>
          <a:p>
            <a:r>
              <a:rPr lang="en-US" sz="2400" dirty="0" smtClean="0"/>
              <a:t>Custom Slot Types</a:t>
            </a:r>
          </a:p>
          <a:p>
            <a:pPr lvl="1"/>
            <a:r>
              <a:rPr lang="en-US" sz="2400" dirty="0" smtClean="0"/>
              <a:t>User-defined voice slots versus built-in intents</a:t>
            </a:r>
          </a:p>
          <a:p>
            <a:r>
              <a:rPr lang="en-US" sz="2550" dirty="0" smtClean="0"/>
              <a:t>Lambda code</a:t>
            </a:r>
          </a:p>
          <a:p>
            <a:pPr lvl="1"/>
            <a:r>
              <a:rPr lang="en-US" sz="2400" dirty="0" smtClean="0"/>
              <a:t>Processes user interaction with the device</a:t>
            </a:r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Model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hlinkClick r:id="rId2"/>
              </a:rPr>
              <a:t>https://developer.amazon.portal</a:t>
            </a:r>
            <a:endParaRPr lang="en-US" sz="3200" dirty="0" smtClean="0"/>
          </a:p>
          <a:p>
            <a:r>
              <a:rPr lang="en-US" sz="3200" dirty="0" smtClean="0"/>
              <a:t>Create a skill - “BCNET 2018”</a:t>
            </a:r>
          </a:p>
          <a:p>
            <a:r>
              <a:rPr lang="en-US" sz="3200" dirty="0" smtClean="0"/>
              <a:t>Custom skill</a:t>
            </a:r>
          </a:p>
          <a:p>
            <a:r>
              <a:rPr lang="en-US" sz="3200" dirty="0" smtClean="0"/>
              <a:t>Skill invocation name – “b c net”</a:t>
            </a:r>
          </a:p>
          <a:p>
            <a:pPr lvl="1"/>
            <a:r>
              <a:rPr lang="en-US" sz="3050" dirty="0" smtClean="0"/>
              <a:t>Spaces important!</a:t>
            </a:r>
          </a:p>
          <a:p>
            <a:pPr lvl="1"/>
            <a:r>
              <a:rPr lang="en-US" sz="3050" dirty="0" smtClean="0"/>
              <a:t>Save Model</a:t>
            </a:r>
          </a:p>
          <a:p>
            <a:r>
              <a:rPr lang="en-US" sz="3200" dirty="0" smtClean="0"/>
              <a:t>Add an Intent – “Hello”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Add the Sample Utterances</a:t>
            </a:r>
          </a:p>
          <a:p>
            <a:pPr lvl="2"/>
            <a:r>
              <a:rPr lang="en-US" sz="2900" dirty="0" smtClean="0"/>
              <a:t>Intent name followed by a phrase</a:t>
            </a:r>
          </a:p>
          <a:p>
            <a:pPr lvl="2"/>
            <a:r>
              <a:rPr lang="en-US" sz="2900" dirty="0" smtClean="0"/>
              <a:t>Save Model</a:t>
            </a:r>
          </a:p>
          <a:p>
            <a:pPr lvl="1"/>
            <a:r>
              <a:rPr lang="en-US" sz="3050" dirty="0" smtClean="0"/>
              <a:t>Build Model</a:t>
            </a: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Index.js</a:t>
            </a:r>
          </a:p>
          <a:p>
            <a:r>
              <a:rPr lang="en-US" sz="3200" dirty="0" err="1" smtClean="0"/>
              <a:t>exports.handler</a:t>
            </a:r>
            <a:r>
              <a:rPr lang="en-US" sz="3200" dirty="0" smtClean="0"/>
              <a:t> parameters</a:t>
            </a:r>
          </a:p>
          <a:p>
            <a:pPr lvl="1"/>
            <a:r>
              <a:rPr lang="en-US" sz="3050" dirty="0" smtClean="0"/>
              <a:t>Event – JSON file sent from device to the handlers</a:t>
            </a:r>
          </a:p>
          <a:p>
            <a:pPr lvl="1"/>
            <a:r>
              <a:rPr lang="en-US" sz="3050" dirty="0" smtClean="0"/>
              <a:t>Context – runtime information</a:t>
            </a:r>
          </a:p>
          <a:p>
            <a:pPr lvl="1"/>
            <a:r>
              <a:rPr lang="en-US" sz="3050" dirty="0" smtClean="0"/>
              <a:t>Callback – optional; returns information to the caller. (We’ll use this later.)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Handlers</a:t>
            </a:r>
          </a:p>
          <a:p>
            <a:pPr lvl="1"/>
            <a:r>
              <a:rPr lang="en-US" sz="3050" dirty="0" err="1" smtClean="0"/>
              <a:t>LauchRequest</a:t>
            </a:r>
            <a:r>
              <a:rPr lang="en-US" sz="3050" dirty="0" smtClean="0"/>
              <a:t> intent</a:t>
            </a:r>
          </a:p>
          <a:p>
            <a:pPr lvl="1"/>
            <a:r>
              <a:rPr lang="en-US" sz="3050" dirty="0" smtClean="0"/>
              <a:t>Hello intent</a:t>
            </a:r>
          </a:p>
          <a:p>
            <a:r>
              <a:rPr lang="en-US" sz="2950" dirty="0"/>
              <a:t>You should have one for each </a:t>
            </a:r>
            <a:r>
              <a:rPr lang="en-US" sz="2950" dirty="0" smtClean="0"/>
              <a:t>intent</a:t>
            </a:r>
          </a:p>
          <a:p>
            <a:pPr lvl="1"/>
            <a:r>
              <a:rPr lang="en-US" sz="2800" dirty="0" smtClean="0"/>
              <a:t>Not required for built-in intents</a:t>
            </a:r>
          </a:p>
          <a:p>
            <a:pPr lvl="1"/>
            <a:r>
              <a:rPr lang="en-US" sz="2800" dirty="0" smtClean="0"/>
              <a:t>Good practice, however, to include them</a:t>
            </a:r>
            <a:endParaRPr lang="en-US" sz="280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2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Create a function from scratch</a:t>
            </a:r>
          </a:p>
          <a:p>
            <a:r>
              <a:rPr lang="en-US" sz="3200" dirty="0" smtClean="0"/>
              <a:t>Name – “bcnet-2018”</a:t>
            </a:r>
          </a:p>
          <a:p>
            <a:r>
              <a:rPr lang="en-US" sz="3200" dirty="0" smtClean="0"/>
              <a:t>Runtime – Node.js 6.10</a:t>
            </a:r>
          </a:p>
          <a:p>
            <a:r>
              <a:rPr lang="en-US" sz="3200" dirty="0" smtClean="0"/>
              <a:t>Choose an existing role</a:t>
            </a:r>
          </a:p>
          <a:p>
            <a:pPr lvl="1"/>
            <a:r>
              <a:rPr lang="en-US" sz="3050" dirty="0" err="1" smtClean="0"/>
              <a:t>lamba_basic_execution</a:t>
            </a:r>
            <a:endParaRPr lang="en-US" sz="3050" dirty="0" smtClean="0"/>
          </a:p>
          <a:p>
            <a:endParaRPr lang="en-US" sz="320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5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triggers</a:t>
            </a:r>
          </a:p>
          <a:p>
            <a:pPr lvl="1"/>
            <a:r>
              <a:rPr lang="en-US" sz="3050" dirty="0" smtClean="0"/>
              <a:t>Alexa Skills Kit</a:t>
            </a:r>
          </a:p>
          <a:p>
            <a:r>
              <a:rPr lang="en-US" sz="3200" dirty="0" smtClean="0"/>
              <a:t>Save</a:t>
            </a:r>
          </a:p>
          <a:p>
            <a:pPr lvl="1"/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Bill Klug</a:t>
            </a:r>
          </a:p>
          <a:p>
            <a:r>
              <a:rPr lang="en-US" sz="3200" dirty="0" smtClean="0"/>
              <a:t>Cloud Computing Option Head &amp; Instructor</a:t>
            </a:r>
          </a:p>
          <a:p>
            <a:r>
              <a:rPr lang="en-US" sz="3200" dirty="0" smtClean="0"/>
              <a:t>BCIT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Artur</a:t>
            </a:r>
            <a:r>
              <a:rPr lang="en-US" sz="3200" dirty="0"/>
              <a:t> </a:t>
            </a:r>
            <a:r>
              <a:rPr lang="en-US" sz="3200" dirty="0" smtClean="0"/>
              <a:t>Rodrigues</a:t>
            </a:r>
          </a:p>
          <a:p>
            <a:r>
              <a:rPr lang="en-US" sz="3200" dirty="0" smtClean="0"/>
              <a:t>Senior Solutions Architect</a:t>
            </a:r>
          </a:p>
          <a:p>
            <a:r>
              <a:rPr lang="en-US" sz="3200" dirty="0" smtClean="0"/>
              <a:t>Amazon Web Services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Copy the Lambda function ARN to your skill in the developer portal</a:t>
            </a:r>
          </a:p>
          <a:p>
            <a:pPr lvl="1"/>
            <a:r>
              <a:rPr lang="en-US" sz="3050" dirty="0" smtClean="0"/>
              <a:t>On the left, select </a:t>
            </a:r>
            <a:r>
              <a:rPr lang="en-US" sz="3050" dirty="0" err="1" smtClean="0"/>
              <a:t>Endpoiunt</a:t>
            </a:r>
            <a:endParaRPr lang="en-US" sz="3050" dirty="0" smtClean="0"/>
          </a:p>
          <a:p>
            <a:pPr lvl="1"/>
            <a:r>
              <a:rPr lang="en-US" sz="3050" dirty="0" smtClean="0"/>
              <a:t>Service Endpoint Type </a:t>
            </a:r>
          </a:p>
          <a:p>
            <a:pPr lvl="2"/>
            <a:r>
              <a:rPr lang="en-US" sz="2900" dirty="0" smtClean="0"/>
              <a:t>AWS Lambda ARN</a:t>
            </a:r>
          </a:p>
          <a:p>
            <a:pPr lvl="2"/>
            <a:r>
              <a:rPr lang="en-US" sz="2900" dirty="0" smtClean="0"/>
              <a:t>Paste ARN into the Default Region field</a:t>
            </a:r>
          </a:p>
          <a:p>
            <a:pPr lvl="1"/>
            <a:r>
              <a:rPr lang="en-US" sz="3050" dirty="0" smtClean="0"/>
              <a:t>Save Endpoints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</a:t>
            </a:r>
            <a:r>
              <a:rPr lang="en-US" sz="3200" dirty="0" err="1" smtClean="0"/>
              <a:t>lamba</a:t>
            </a:r>
            <a:r>
              <a:rPr lang="en-US" sz="3200" dirty="0" smtClean="0"/>
              <a:t> directory under “00-hello-basic-skill”</a:t>
            </a:r>
          </a:p>
          <a:p>
            <a:r>
              <a:rPr lang="en-US" sz="3200" dirty="0" smtClean="0"/>
              <a:t>Run “</a:t>
            </a:r>
            <a:r>
              <a:rPr lang="en-US" sz="3200" dirty="0" err="1" smtClean="0"/>
              <a:t>npm</a:t>
            </a:r>
            <a:r>
              <a:rPr lang="en-US" sz="3200" dirty="0" smtClean="0"/>
              <a:t> install --save </a:t>
            </a:r>
            <a:r>
              <a:rPr lang="en-US" sz="3200" dirty="0" err="1" smtClean="0"/>
              <a:t>alexa-sdk</a:t>
            </a:r>
            <a:r>
              <a:rPr lang="en-US" sz="3200" dirty="0" smtClean="0"/>
              <a:t>”</a:t>
            </a:r>
          </a:p>
          <a:p>
            <a:pPr lvl="1"/>
            <a:r>
              <a:rPr lang="en-US" sz="3050" dirty="0" smtClean="0"/>
              <a:t>Installs the Alexa SDK (</a:t>
            </a:r>
            <a:r>
              <a:rPr lang="en-US" sz="3050" dirty="0" err="1" smtClean="0"/>
              <a:t>node_modules</a:t>
            </a:r>
            <a:r>
              <a:rPr lang="en-US" sz="3050" dirty="0" smtClean="0"/>
              <a:t>)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050" dirty="0" smtClean="0"/>
              <a:t>Mac or Linux – execute the publish_lambda.sh</a:t>
            </a:r>
          </a:p>
          <a:p>
            <a:r>
              <a:rPr lang="en-US" sz="3050" dirty="0" smtClean="0"/>
              <a:t>Windows</a:t>
            </a:r>
          </a:p>
          <a:p>
            <a:pPr lvl="1"/>
            <a:r>
              <a:rPr lang="en-US" sz="2900" dirty="0" smtClean="0"/>
              <a:t>PowerShell “compress-archive” won’t work</a:t>
            </a:r>
          </a:p>
          <a:p>
            <a:pPr lvl="1"/>
            <a:r>
              <a:rPr lang="en-US" sz="2900" dirty="0" smtClean="0"/>
              <a:t>From File Explorer, select the files in the  </a:t>
            </a:r>
            <a:r>
              <a:rPr lang="en-US" sz="2900" dirty="0" err="1" smtClean="0"/>
              <a:t>lamba</a:t>
            </a:r>
            <a:r>
              <a:rPr lang="en-US" sz="2900" dirty="0" smtClean="0"/>
              <a:t> directory (not the </a:t>
            </a:r>
            <a:r>
              <a:rPr lang="en-US" sz="2900" dirty="0" err="1" smtClean="0"/>
              <a:t>lamba</a:t>
            </a:r>
            <a:r>
              <a:rPr lang="en-US" sz="2900" dirty="0" smtClean="0"/>
              <a:t> dir. itself)</a:t>
            </a:r>
          </a:p>
          <a:p>
            <a:pPr lvl="1"/>
            <a:r>
              <a:rPr lang="en-US" sz="2900" dirty="0" smtClean="0"/>
              <a:t>Send to -&gt; Compressed (zipped) folder</a:t>
            </a:r>
          </a:p>
          <a:p>
            <a:pPr lvl="2"/>
            <a:r>
              <a:rPr lang="en-US" sz="2750" dirty="0" smtClean="0"/>
              <a:t>Save as lambda.zip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3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directory containing the lambda.zip file</a:t>
            </a:r>
          </a:p>
          <a:p>
            <a:r>
              <a:rPr lang="en-US" sz="3200" dirty="0" smtClean="0"/>
              <a:t>Copy and paste the last line in the publish_lambda.sh file</a:t>
            </a:r>
          </a:p>
          <a:p>
            <a:r>
              <a:rPr lang="en-US" sz="3200" dirty="0" smtClean="0"/>
              <a:t>Make sure the --function-name makes the lambda function in the AWS console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the Alexa console, select Build.</a:t>
            </a:r>
          </a:p>
          <a:p>
            <a:pPr lvl="1"/>
            <a:r>
              <a:rPr lang="en-US" sz="3050" dirty="0" smtClean="0"/>
              <a:t>Verify the skill builder checklist is green</a:t>
            </a:r>
          </a:p>
          <a:p>
            <a:r>
              <a:rPr lang="en-US" sz="3200" dirty="0" smtClean="0"/>
              <a:t>Select Test</a:t>
            </a:r>
          </a:p>
          <a:p>
            <a:pPr lvl="1"/>
            <a:r>
              <a:rPr lang="en-US" sz="3050" dirty="0" smtClean="0"/>
              <a:t>Enable test for this skill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Alexa Simulator</a:t>
            </a:r>
          </a:p>
          <a:p>
            <a:pPr lvl="1"/>
            <a:r>
              <a:rPr lang="en-US" sz="3050" dirty="0" smtClean="0"/>
              <a:t>Type “open b c net” or</a:t>
            </a:r>
          </a:p>
          <a:p>
            <a:pPr lvl="1"/>
            <a:r>
              <a:rPr lang="en-US" sz="3050" dirty="0" smtClean="0"/>
              <a:t>Click and hold the microphone and speak </a:t>
            </a:r>
          </a:p>
          <a:p>
            <a:pPr marL="242988" lvl="1" indent="0">
              <a:buNone/>
            </a:pPr>
            <a:r>
              <a:rPr lang="en-US" sz="3050" dirty="0"/>
              <a:t>	</a:t>
            </a:r>
            <a:r>
              <a:rPr lang="en-US" sz="3050" dirty="0" smtClean="0"/>
              <a:t>	“ Alexa, open b c net”  </a:t>
            </a:r>
          </a:p>
          <a:p>
            <a:r>
              <a:rPr lang="en-US" sz="3200" dirty="0" smtClean="0"/>
              <a:t>Then, type or speak an utterance</a:t>
            </a:r>
          </a:p>
          <a:p>
            <a:pPr lvl="1"/>
            <a:r>
              <a:rPr lang="en-US" sz="3050" dirty="0" smtClean="0"/>
              <a:t>“Hello”</a:t>
            </a:r>
          </a:p>
          <a:p>
            <a:pPr lvl="1"/>
            <a:r>
              <a:rPr lang="en-US" sz="3050" dirty="0" smtClean="0"/>
              <a:t>“Hi”</a:t>
            </a:r>
          </a:p>
          <a:p>
            <a:pPr lvl="1"/>
            <a:endParaRPr lang="en-US" sz="305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0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/>
              <a:t>Alexa </a:t>
            </a:r>
            <a:r>
              <a:rPr lang="en-US" sz="3200" dirty="0" smtClean="0"/>
              <a:t>Simulator - </a:t>
            </a:r>
            <a:r>
              <a:rPr lang="en-US" sz="3050" dirty="0"/>
              <a:t>t</a:t>
            </a:r>
            <a:r>
              <a:rPr lang="en-US" sz="3050" dirty="0" smtClean="0"/>
              <a:t>ype </a:t>
            </a:r>
            <a:r>
              <a:rPr lang="en-US" sz="3050" dirty="0"/>
              <a:t>“open b c net</a:t>
            </a:r>
            <a:r>
              <a:rPr lang="en-US" sz="3050" dirty="0" smtClean="0"/>
              <a:t>”</a:t>
            </a:r>
          </a:p>
          <a:p>
            <a:r>
              <a:rPr lang="en-US" sz="3050" dirty="0" smtClean="0"/>
              <a:t>Copy the JSON Input code</a:t>
            </a:r>
          </a:p>
          <a:p>
            <a:r>
              <a:rPr lang="en-US" sz="3050" dirty="0" smtClean="0"/>
              <a:t>Go to your Lambda function in the </a:t>
            </a:r>
            <a:r>
              <a:rPr lang="en-US" sz="3050" dirty="0"/>
              <a:t>A</a:t>
            </a:r>
            <a:r>
              <a:rPr lang="en-US" sz="3050" dirty="0" smtClean="0"/>
              <a:t>WS console</a:t>
            </a:r>
          </a:p>
          <a:p>
            <a:r>
              <a:rPr lang="en-US" sz="3050" dirty="0" smtClean="0"/>
              <a:t>Click the Test button and paste the code</a:t>
            </a:r>
          </a:p>
          <a:p>
            <a:r>
              <a:rPr lang="en-US" sz="3050" dirty="0" smtClean="0"/>
              <a:t>View the Execution results</a:t>
            </a:r>
          </a:p>
          <a:p>
            <a:r>
              <a:rPr lang="en-US" sz="3050" dirty="0" smtClean="0"/>
              <a:t>Should match JSON output in Alexa console</a:t>
            </a:r>
            <a:endParaRPr lang="en-US" sz="305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JSON Request </a:t>
            </a:r>
            <a:r>
              <a:rPr lang="en-US" dirty="0"/>
              <a:t>and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developer.amazon.com/docs/custom-skills/request-and-response-json-reference.html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Request and </a:t>
            </a:r>
            <a:r>
              <a:rPr lang="en-US" dirty="0" smtClean="0"/>
              <a:t>Response JSON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5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Log into </a:t>
            </a:r>
            <a:r>
              <a:rPr lang="en-US" sz="3200" dirty="0" smtClean="0">
                <a:hlinkClick r:id="rId2"/>
              </a:rPr>
              <a:t>https://alexa.amazon.com</a:t>
            </a:r>
            <a:endParaRPr lang="en-US" sz="3200" dirty="0" smtClean="0"/>
          </a:p>
          <a:p>
            <a:r>
              <a:rPr lang="en-US" sz="3200" dirty="0" smtClean="0"/>
              <a:t>Notice the output from </a:t>
            </a:r>
            <a:r>
              <a:rPr lang="en-US" sz="3200" smtClean="0"/>
              <a:t>your skill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Alexa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Add Lambda code to handle the three, built-in intents</a:t>
            </a:r>
          </a:p>
          <a:p>
            <a:pPr lvl="1"/>
            <a:r>
              <a:rPr lang="en-US" sz="3050" dirty="0" err="1" smtClean="0"/>
              <a:t>StopIntent</a:t>
            </a:r>
            <a:endParaRPr lang="en-US" sz="3050" dirty="0" smtClean="0"/>
          </a:p>
          <a:p>
            <a:pPr lvl="1"/>
            <a:r>
              <a:rPr lang="en-US" sz="3050" dirty="0" err="1" smtClean="0"/>
              <a:t>CancelIntent</a:t>
            </a:r>
            <a:endParaRPr lang="en-US" sz="3050" dirty="0" smtClean="0"/>
          </a:p>
          <a:p>
            <a:pPr lvl="1"/>
            <a:r>
              <a:rPr lang="en-US" sz="3050" dirty="0" err="1" smtClean="0"/>
              <a:t>HelpIntent</a:t>
            </a:r>
            <a:endParaRPr lang="en-US" sz="3050" dirty="0" smtClean="0"/>
          </a:p>
          <a:p>
            <a:r>
              <a:rPr lang="en-US" sz="3200" dirty="0" smtClean="0"/>
              <a:t>Test each </a:t>
            </a:r>
            <a:r>
              <a:rPr lang="en-US" sz="3200" smtClean="0"/>
              <a:t>built-in intent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Finish This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4" y="1417638"/>
            <a:ext cx="4443412" cy="44434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Echo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19" y="1436688"/>
            <a:ext cx="4424362" cy="44243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1191803"/>
            <a:ext cx="8224837" cy="4129615"/>
          </a:xfrm>
        </p:spPr>
      </p:pic>
    </p:spTree>
    <p:extLst>
      <p:ext uri="{BB962C8B-B14F-4D97-AF65-F5344CB8AC3E}">
        <p14:creationId xmlns:p14="http://schemas.microsoft.com/office/powerpoint/2010/main" val="2918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49348"/>
            <a:ext cx="8272208" cy="40117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an AWS account</a:t>
            </a:r>
          </a:p>
          <a:p>
            <a:pPr lvl="1"/>
            <a:r>
              <a:rPr lang="en-US" sz="3200" dirty="0" smtClean="0">
                <a:hlinkClick r:id="rId3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Install the AWS CLI</a:t>
            </a:r>
          </a:p>
          <a:p>
            <a:pPr lvl="1"/>
            <a:r>
              <a:rPr lang="en-US" sz="3200" dirty="0" smtClean="0">
                <a:hlinkClick r:id="rId4"/>
              </a:rPr>
              <a:t>https://</a:t>
            </a:r>
            <a:r>
              <a:rPr lang="en-US" sz="3200" dirty="0">
                <a:hlinkClick r:id="rId4"/>
              </a:rPr>
              <a:t>aws.amazon.com/cli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pPr lvl="1"/>
            <a:r>
              <a:rPr lang="en-US" sz="3200" dirty="0" smtClean="0"/>
              <a:t>Works with PowerShell or </a:t>
            </a:r>
            <a:r>
              <a:rPr lang="en-US" sz="3200" dirty="0" err="1" smtClean="0"/>
              <a:t>Git</a:t>
            </a:r>
            <a:r>
              <a:rPr lang="en-US" sz="3200" dirty="0" smtClean="0"/>
              <a:t> Bash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60"/>
          </a:xfrm>
        </p:spPr>
        <p:txBody>
          <a:bodyPr>
            <a:noAutofit/>
          </a:bodyPr>
          <a:lstStyle/>
          <a:p>
            <a:r>
              <a:rPr lang="en-US" sz="2400" dirty="0" smtClean="0"/>
              <a:t>AWS Console</a:t>
            </a:r>
          </a:p>
          <a:p>
            <a:pPr lvl="1"/>
            <a:r>
              <a:rPr lang="en-US" sz="2400" dirty="0">
                <a:hlinkClick r:id="rId2"/>
              </a:rPr>
              <a:t>https://aws.amazon.com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Developer Portal</a:t>
            </a:r>
          </a:p>
          <a:p>
            <a:pPr lvl="1"/>
            <a:r>
              <a:rPr lang="en-US" sz="2400" dirty="0">
                <a:hlinkClick r:id="rId3"/>
              </a:rPr>
              <a:t>https://developer.amazon.com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Alexa Account</a:t>
            </a:r>
          </a:p>
          <a:p>
            <a:pPr lvl="1"/>
            <a:r>
              <a:rPr lang="en-US" sz="2400" dirty="0" smtClean="0">
                <a:hlinkClick r:id="rId4"/>
              </a:rPr>
              <a:t>https://alexa.amazon.com</a:t>
            </a:r>
            <a:endParaRPr lang="en-US" sz="2400" dirty="0" smtClean="0"/>
          </a:p>
          <a:p>
            <a:r>
              <a:rPr lang="en-US" sz="2400" dirty="0" smtClean="0"/>
              <a:t>Alexa Skill Testing Tool</a:t>
            </a:r>
          </a:p>
          <a:p>
            <a:pPr lvl="1"/>
            <a:r>
              <a:rPr lang="en-US" sz="2400" dirty="0" smtClean="0">
                <a:hlinkClick r:id="rId5"/>
              </a:rPr>
              <a:t>https://echoism.io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90445"/>
            <a:ext cx="8272208" cy="39706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Download your AWS Access Key ID &amp; Secret Access Key</a:t>
            </a:r>
          </a:p>
          <a:p>
            <a:pPr lvl="1"/>
            <a:r>
              <a:rPr lang="en-US" sz="3050" dirty="0" smtClean="0"/>
              <a:t>AWS Console – IAM</a:t>
            </a:r>
          </a:p>
          <a:p>
            <a:r>
              <a:rPr lang="en-US" sz="3200" dirty="0" smtClean="0"/>
              <a:t>Login into your AWS account from the CLI</a:t>
            </a:r>
          </a:p>
          <a:p>
            <a:pPr lvl="1"/>
            <a:r>
              <a:rPr lang="en-US" sz="3200" dirty="0" err="1"/>
              <a:t>a</a:t>
            </a:r>
            <a:r>
              <a:rPr lang="en-US" sz="3200" dirty="0" err="1" smtClean="0"/>
              <a:t>ws</a:t>
            </a:r>
            <a:r>
              <a:rPr lang="en-US" sz="3200" dirty="0" smtClean="0"/>
              <a:t> configure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Install Node.js</a:t>
            </a:r>
          </a:p>
          <a:p>
            <a:pPr lvl="1"/>
            <a:r>
              <a:rPr lang="en-US" sz="3050" dirty="0">
                <a:hlinkClick r:id="rId2"/>
              </a:rPr>
              <a:t>https://nodejs.org/en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ode -v</a:t>
            </a:r>
          </a:p>
          <a:p>
            <a:pPr lvl="1"/>
            <a:r>
              <a:rPr lang="en-US" sz="3050" dirty="0" err="1"/>
              <a:t>n</a:t>
            </a:r>
            <a:r>
              <a:rPr lang="en-US" sz="3050" dirty="0" err="1" smtClean="0"/>
              <a:t>pm</a:t>
            </a:r>
            <a:r>
              <a:rPr lang="en-US" sz="3050" dirty="0" smtClean="0"/>
              <a:t> -v</a:t>
            </a:r>
          </a:p>
          <a:p>
            <a:r>
              <a:rPr lang="en-US" sz="3200" dirty="0" smtClean="0"/>
              <a:t>Install Python</a:t>
            </a:r>
          </a:p>
          <a:p>
            <a:pPr lvl="1"/>
            <a:r>
              <a:rPr lang="en-US" sz="3050" dirty="0">
                <a:hlinkClick r:id="rId3"/>
              </a:rPr>
              <a:t>https://www.python.org/downloads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 smtClean="0"/>
              <a:t>python --version</a:t>
            </a:r>
          </a:p>
          <a:p>
            <a:pPr lvl="1"/>
            <a:endParaRPr lang="en-US" sz="3050" dirty="0" smtClean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Your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CNET 2018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004961"/>
      </a:accent1>
      <a:accent2>
        <a:srgbClr val="4D92A8"/>
      </a:accent2>
      <a:accent3>
        <a:srgbClr val="EE8701"/>
      </a:accent3>
      <a:accent4>
        <a:srgbClr val="FFB234"/>
      </a:accent4>
      <a:accent5>
        <a:srgbClr val="80B50A"/>
      </a:accent5>
      <a:accent6>
        <a:srgbClr val="886CBA"/>
      </a:accent6>
      <a:hlink>
        <a:srgbClr val="CB458D"/>
      </a:hlink>
      <a:folHlink>
        <a:srgbClr val="A1A9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596</TotalTime>
  <Words>700</Words>
  <Application>Microsoft Office PowerPoint</Application>
  <PresentationFormat>On-screen Show (4:3)</PresentationFormat>
  <Paragraphs>152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Wingdings 2</vt:lpstr>
      <vt:lpstr>Dividend</vt:lpstr>
      <vt:lpstr>Build an Alexa Skill for the Amazon Echo</vt:lpstr>
      <vt:lpstr>Presenters</vt:lpstr>
      <vt:lpstr>Amazon Echo</vt:lpstr>
      <vt:lpstr>Alexa</vt:lpstr>
      <vt:lpstr>PowerPoint Presentation</vt:lpstr>
      <vt:lpstr>Create Your Environment</vt:lpstr>
      <vt:lpstr>Developer Links</vt:lpstr>
      <vt:lpstr>Configure Your Environment</vt:lpstr>
      <vt:lpstr>Install Your Language</vt:lpstr>
      <vt:lpstr>Alexa Node.js SDK</vt:lpstr>
      <vt:lpstr>Text Editor</vt:lpstr>
      <vt:lpstr>Code Files on GitHub</vt:lpstr>
      <vt:lpstr>Voice Model Components</vt:lpstr>
      <vt:lpstr>Amazon Developer Portal (1)</vt:lpstr>
      <vt:lpstr>Amazon Developer Portal (2)</vt:lpstr>
      <vt:lpstr>Lambda Code (1)</vt:lpstr>
      <vt:lpstr>Lambda Code (2)</vt:lpstr>
      <vt:lpstr>Lambda Function (1)</vt:lpstr>
      <vt:lpstr>Lambda Function (2)</vt:lpstr>
      <vt:lpstr>Lambda Function (3)</vt:lpstr>
      <vt:lpstr>Deploy Lambda Code (1)</vt:lpstr>
      <vt:lpstr>Deploy Lambda Code (2)</vt:lpstr>
      <vt:lpstr>Deploy Lambda Code (3)</vt:lpstr>
      <vt:lpstr>Test Your Skill (1)</vt:lpstr>
      <vt:lpstr>Test Your Skill (2)</vt:lpstr>
      <vt:lpstr>JSON Request and Response</vt:lpstr>
      <vt:lpstr>Request and Response JSON Reference</vt:lpstr>
      <vt:lpstr>Your Alexa Account</vt:lpstr>
      <vt:lpstr>Finish This Skill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Jenna Wu</dc:creator>
  <cp:lastModifiedBy>William E. Klug</cp:lastModifiedBy>
  <cp:revision>148</cp:revision>
  <dcterms:created xsi:type="dcterms:W3CDTF">2018-01-31T00:29:30Z</dcterms:created>
  <dcterms:modified xsi:type="dcterms:W3CDTF">2018-03-31T22:53:04Z</dcterms:modified>
</cp:coreProperties>
</file>