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 err="1"/>
              <a:t>n</a:t>
            </a:r>
            <a:r>
              <a:rPr lang="en-US" sz="3200" dirty="0" err="1" smtClean="0"/>
              <a:t>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err="1" smtClean="0"/>
              <a:t>exports.handler</a:t>
            </a:r>
            <a:r>
              <a:rPr lang="en-US" sz="3200" dirty="0" smtClean="0"/>
              <a:t>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err="1" smtClean="0"/>
              <a:t>LauchRequest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err="1" smtClean="0"/>
              <a:t>lamba_basic_execution</a:t>
            </a:r>
            <a:endParaRPr lang="en-US" sz="3050" dirty="0" smtClean="0"/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Artur</a:t>
            </a:r>
            <a:r>
              <a:rPr lang="en-US" sz="3200" dirty="0"/>
              <a:t>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err="1" smtClean="0"/>
              <a:t>Endpoiunt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err="1" smtClean="0"/>
              <a:t>lamba</a:t>
            </a:r>
            <a:r>
              <a:rPr lang="en-US" sz="3200" dirty="0" smtClean="0"/>
              <a:t> directory under “00-hello-basic-skill”</a:t>
            </a:r>
          </a:p>
          <a:p>
            <a:r>
              <a:rPr lang="en-US" sz="3200" dirty="0" smtClean="0"/>
              <a:t>Run “</a:t>
            </a:r>
            <a:r>
              <a:rPr lang="en-US" sz="3200" dirty="0" err="1" smtClean="0"/>
              <a:t>npm</a:t>
            </a:r>
            <a:r>
              <a:rPr lang="en-US" sz="3200" dirty="0" smtClean="0"/>
              <a:t> install --save </a:t>
            </a:r>
            <a:r>
              <a:rPr lang="en-US" sz="3200" dirty="0" err="1" smtClean="0"/>
              <a:t>alexa-sdk</a:t>
            </a:r>
            <a:r>
              <a:rPr lang="en-US" sz="3200" dirty="0" smtClean="0"/>
              <a:t>”</a:t>
            </a:r>
          </a:p>
          <a:p>
            <a:pPr lvl="1"/>
            <a:r>
              <a:rPr lang="en-US" sz="3050" dirty="0" smtClean="0"/>
              <a:t>Installs the Alexa SDK (</a:t>
            </a:r>
            <a:r>
              <a:rPr lang="en-US" sz="3050" dirty="0" err="1" smtClean="0"/>
              <a:t>node_modules</a:t>
            </a:r>
            <a:r>
              <a:rPr lang="en-US" sz="3050" dirty="0" smtClean="0"/>
              <a:t>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directory (not the </a:t>
            </a:r>
            <a:r>
              <a:rPr lang="en-US" sz="2900" dirty="0" err="1" smtClean="0"/>
              <a:t>lamba</a:t>
            </a:r>
            <a:r>
              <a:rPr lang="en-US" sz="2900" dirty="0" smtClean="0"/>
              <a:t> 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</a:t>
            </a:r>
            <a:r>
              <a:rPr lang="en-US" sz="3200" smtClean="0"/>
              <a:t>your skill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</a:t>
            </a:r>
            <a:r>
              <a:rPr lang="en-US" sz="3200" dirty="0" err="1" smtClean="0"/>
              <a:t>Git</a:t>
            </a:r>
            <a:r>
              <a:rPr lang="en-US" sz="3200" dirty="0" smtClean="0"/>
              <a:t>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 err="1"/>
              <a:t>a</a:t>
            </a:r>
            <a:r>
              <a:rPr lang="en-US" sz="3200" dirty="0" err="1" smtClean="0"/>
              <a:t>ws</a:t>
            </a:r>
            <a:r>
              <a:rPr lang="en-US" sz="3200" dirty="0" smtClean="0"/>
              <a:t>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 err="1"/>
              <a:t>n</a:t>
            </a:r>
            <a:r>
              <a:rPr lang="en-US" sz="3050" dirty="0" err="1" smtClean="0"/>
              <a:t>pm</a:t>
            </a:r>
            <a:r>
              <a:rPr lang="en-US" sz="3050" dirty="0" smtClean="0"/>
              <a:t>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595</TotalTime>
  <Words>680</Words>
  <Application>Microsoft Office PowerPoint</Application>
  <PresentationFormat>On-screen Show (4:3)</PresentationFormat>
  <Paragraphs>146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145</cp:revision>
  <dcterms:created xsi:type="dcterms:W3CDTF">2018-01-31T00:29:30Z</dcterms:created>
  <dcterms:modified xsi:type="dcterms:W3CDTF">2018-03-31T22:46:59Z</dcterms:modified>
</cp:coreProperties>
</file>