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E0C72"/>
    <a:srgbClr val="428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79A7-2737-4BF7-89C2-D394CB871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A1B32-22A6-4116-B905-00814F945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2BD99-6965-4A16-9219-F4A188E5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DC04-28AE-4AEB-ADA0-AFF6E597B29F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3591D-244D-4B8C-A033-1F75DEBF4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2B77A-B1A6-45FF-B1B4-673836DE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8660-94CB-41A5-9211-88535B90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1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FE5A-EAD4-4DF8-B032-CBC2F136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D7059-2371-485A-9BB1-5BC89B66A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FAD61-0C46-4122-8917-C76F30CC8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DC04-28AE-4AEB-ADA0-AFF6E597B29F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F1D91-F453-4460-9851-EAC92414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811DE-FDD5-4BB1-A738-CFD66DCC7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8660-94CB-41A5-9211-88535B90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6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278963-3AF3-41AC-A50A-562BF39AF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B944B-A4FB-4656-A160-F11E4D34E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737E6-507C-4B53-A348-3FD7756CA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DC04-28AE-4AEB-ADA0-AFF6E597B29F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08AF3-8CE5-46F1-B40F-F98FAF86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02BCD-1F6B-4AE9-8E70-0DE8681D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8660-94CB-41A5-9211-88535B90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9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88A1-9932-4FCF-9496-09985E32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AB730-FF09-451B-B0BA-D3DA9A06E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796AC-29DE-41B6-910A-3D8210C4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DC04-28AE-4AEB-ADA0-AFF6E597B29F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972B1-BC05-4FF8-85A5-ACCEFCE2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96E89-4C43-4C8A-BF68-E51F1E991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8660-94CB-41A5-9211-88535B90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3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5FE3-F3D0-43E1-B36C-F249F786E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0E491-BCD8-45C3-8081-50CFC32B2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BBA89-7802-4179-A6EE-15E18F98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DC04-28AE-4AEB-ADA0-AFF6E597B29F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1D364-BFA3-4436-9DAF-5C39F66FA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F8FA7-4B80-4742-9A9B-9F283ECB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8660-94CB-41A5-9211-88535B90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9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4AA3-A7C8-4FAB-B525-DA6656FBB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BFB4B-5BF9-457B-96EC-F03B37C4B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EA6E0-CA6D-4453-8B1F-706DB36FF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43653-6225-40E1-A2CB-CD43968B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DC04-28AE-4AEB-ADA0-AFF6E597B29F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609-E47E-433D-BA9F-277DE607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E8E87-72EE-432D-93DC-EA1388EE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8660-94CB-41A5-9211-88535B90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5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9E728-EA59-4135-8B37-BD99C7477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610C6-FEA2-448A-9EBF-0F0E5975B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B78E1-34E7-48DC-8542-422904B82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6FCC25-DF6D-4F65-86BE-B842C0539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04152-BCBF-4314-959B-799B4AD00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D79297-006A-4AEC-9B31-BDA93F96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DC04-28AE-4AEB-ADA0-AFF6E597B29F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2DA13-4021-45C5-BB06-367083935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CB48B7-649E-43A4-BEBC-5B8978FBD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8660-94CB-41A5-9211-88535B90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8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65E3-3760-4D2D-B7CF-F650FD91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852FC-2275-48CE-BBD9-C0BD3FA9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DC04-28AE-4AEB-ADA0-AFF6E597B29F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986DB-8402-4428-A57F-2A203931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11E0DD-415E-47E6-826C-9D3DCCF1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8660-94CB-41A5-9211-88535B90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2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491AF9-3F66-484B-87C7-AD06A7FD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DC04-28AE-4AEB-ADA0-AFF6E597B29F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10598E-8B50-458B-BA8F-FFBC4914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BEE4A-63A6-4692-8F92-29804188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8660-94CB-41A5-9211-88535B90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1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0F2C-11FB-4EBB-BBB4-945639895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37462-77CA-4E5A-882E-C8F08A01A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2863D-46EB-4D0D-B399-1F0B11E07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85DBE-0FEB-4EEE-9AA1-D682209D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DC04-28AE-4AEB-ADA0-AFF6E597B29F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3DEDB-EE1E-4755-BA53-3F3FC8DE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A075B-3968-4DCA-85E5-AC9CF251E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8660-94CB-41A5-9211-88535B90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0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3C8B-916A-451E-8E54-22AE8B28B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0A7A54-E61D-4796-BBDD-C8D9C398A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0CF35-F99B-4B93-B1E3-678BA8170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C749C-0897-4099-8E27-848DFDA54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DC04-28AE-4AEB-ADA0-AFF6E597B29F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A792F-1C8F-402F-B117-19BE86441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72635-F623-47D0-831D-7CD5A1B6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8660-94CB-41A5-9211-88535B90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0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245E60-1B55-41D2-BDEE-5D478EB6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6E024-CD7A-4F27-8516-206C6BAA1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F2566-E37E-4C87-A9AB-BDE923EB3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EDC04-28AE-4AEB-ADA0-AFF6E597B29F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49419-B6FC-45D1-9B73-D6B754C8F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084DA-0291-4FA4-8847-81BC4B07C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28660-94CB-41A5-9211-88535B90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9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59ABB53-ECCD-46F9-94EE-CD8B4E019A9C}"/>
              </a:ext>
            </a:extLst>
          </p:cNvPr>
          <p:cNvSpPr/>
          <p:nvPr/>
        </p:nvSpPr>
        <p:spPr>
          <a:xfrm>
            <a:off x="4219261" y="2333170"/>
            <a:ext cx="4092542" cy="21601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265AF8C-06FB-4A88-B794-7E93B4D4F87A}"/>
              </a:ext>
            </a:extLst>
          </p:cNvPr>
          <p:cNvSpPr/>
          <p:nvPr/>
        </p:nvSpPr>
        <p:spPr>
          <a:xfrm>
            <a:off x="4219261" y="4565281"/>
            <a:ext cx="4092542" cy="206411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A8A4E14-0165-48C8-80CB-32BB44C1936A}"/>
              </a:ext>
            </a:extLst>
          </p:cNvPr>
          <p:cNvSpPr/>
          <p:nvPr/>
        </p:nvSpPr>
        <p:spPr>
          <a:xfrm>
            <a:off x="4149758" y="100359"/>
            <a:ext cx="4092542" cy="21601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9FA6D9-0CAC-44B6-A3F2-1BEC1CAD4242}"/>
              </a:ext>
            </a:extLst>
          </p:cNvPr>
          <p:cNvGrpSpPr/>
          <p:nvPr/>
        </p:nvGrpSpPr>
        <p:grpSpPr>
          <a:xfrm>
            <a:off x="5721749" y="298704"/>
            <a:ext cx="748502" cy="1746504"/>
            <a:chOff x="6684264" y="585216"/>
            <a:chExt cx="1069848" cy="2496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CBF7515-6C48-487C-81F1-2A259D03677C}"/>
                </a:ext>
              </a:extLst>
            </p:cNvPr>
            <p:cNvSpPr/>
            <p:nvPr/>
          </p:nvSpPr>
          <p:spPr>
            <a:xfrm>
              <a:off x="6684264" y="585216"/>
              <a:ext cx="1069848" cy="249631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86B6ED-C2F1-4AD1-BF85-2745BB1F04E9}"/>
                </a:ext>
              </a:extLst>
            </p:cNvPr>
            <p:cNvSpPr/>
            <p:nvPr/>
          </p:nvSpPr>
          <p:spPr>
            <a:xfrm>
              <a:off x="7333488" y="777240"/>
              <a:ext cx="256032" cy="19202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2444F1-C925-4C14-9CDB-3252FBCD44BB}"/>
                </a:ext>
              </a:extLst>
            </p:cNvPr>
            <p:cNvSpPr/>
            <p:nvPr/>
          </p:nvSpPr>
          <p:spPr>
            <a:xfrm>
              <a:off x="6858000" y="1741932"/>
              <a:ext cx="722376" cy="18288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F98237-8E08-4F9C-95FB-5C889F378533}"/>
                </a:ext>
              </a:extLst>
            </p:cNvPr>
            <p:cNvSpPr/>
            <p:nvPr/>
          </p:nvSpPr>
          <p:spPr>
            <a:xfrm>
              <a:off x="6858000" y="2034540"/>
              <a:ext cx="722376" cy="18288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04CB62-7FBE-4362-A64C-336C4E87B86F}"/>
                </a:ext>
              </a:extLst>
            </p:cNvPr>
            <p:cNvSpPr/>
            <p:nvPr/>
          </p:nvSpPr>
          <p:spPr>
            <a:xfrm>
              <a:off x="6858000" y="2327148"/>
              <a:ext cx="722376" cy="18288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2E32586-A7A9-4F6F-A2DB-0B42465366F9}"/>
                </a:ext>
              </a:extLst>
            </p:cNvPr>
            <p:cNvSpPr/>
            <p:nvPr/>
          </p:nvSpPr>
          <p:spPr>
            <a:xfrm>
              <a:off x="6858000" y="2612898"/>
              <a:ext cx="722376" cy="18288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45D6211-902C-4DEE-9E36-9A7A3911FF97}"/>
              </a:ext>
            </a:extLst>
          </p:cNvPr>
          <p:cNvGrpSpPr/>
          <p:nvPr/>
        </p:nvGrpSpPr>
        <p:grpSpPr>
          <a:xfrm>
            <a:off x="4536261" y="942648"/>
            <a:ext cx="749808" cy="731520"/>
            <a:chOff x="4536261" y="1349048"/>
            <a:chExt cx="749808" cy="731520"/>
          </a:xfrm>
        </p:grpSpPr>
        <p:sp>
          <p:nvSpPr>
            <p:cNvPr id="17" name="Cylinder 16">
              <a:extLst>
                <a:ext uri="{FF2B5EF4-FFF2-40B4-BE49-F238E27FC236}">
                  <a16:creationId xmlns:a16="http://schemas.microsoft.com/office/drawing/2014/main" id="{6B57DD2E-A8DF-4CAA-BC61-19796FB586D5}"/>
                </a:ext>
              </a:extLst>
            </p:cNvPr>
            <p:cNvSpPr/>
            <p:nvPr/>
          </p:nvSpPr>
          <p:spPr>
            <a:xfrm>
              <a:off x="4536261" y="1887550"/>
              <a:ext cx="749808" cy="193018"/>
            </a:xfrm>
            <a:prstGeom prst="can">
              <a:avLst/>
            </a:prstGeom>
            <a:solidFill>
              <a:srgbClr val="428B25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ylinder 17">
              <a:extLst>
                <a:ext uri="{FF2B5EF4-FFF2-40B4-BE49-F238E27FC236}">
                  <a16:creationId xmlns:a16="http://schemas.microsoft.com/office/drawing/2014/main" id="{4AC8F34B-268C-4531-97AC-99CD5A417E49}"/>
                </a:ext>
              </a:extLst>
            </p:cNvPr>
            <p:cNvSpPr/>
            <p:nvPr/>
          </p:nvSpPr>
          <p:spPr>
            <a:xfrm>
              <a:off x="4536261" y="1708050"/>
              <a:ext cx="749808" cy="193018"/>
            </a:xfrm>
            <a:prstGeom prst="can">
              <a:avLst/>
            </a:prstGeom>
            <a:solidFill>
              <a:srgbClr val="428B25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ylinder 18">
              <a:extLst>
                <a:ext uri="{FF2B5EF4-FFF2-40B4-BE49-F238E27FC236}">
                  <a16:creationId xmlns:a16="http://schemas.microsoft.com/office/drawing/2014/main" id="{840056A9-50E5-41C0-ABB5-B2246FD5DC31}"/>
                </a:ext>
              </a:extLst>
            </p:cNvPr>
            <p:cNvSpPr/>
            <p:nvPr/>
          </p:nvSpPr>
          <p:spPr>
            <a:xfrm>
              <a:off x="4536261" y="1528549"/>
              <a:ext cx="749808" cy="193018"/>
            </a:xfrm>
            <a:prstGeom prst="can">
              <a:avLst/>
            </a:prstGeom>
            <a:solidFill>
              <a:srgbClr val="428B25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ylinder 19">
              <a:extLst>
                <a:ext uri="{FF2B5EF4-FFF2-40B4-BE49-F238E27FC236}">
                  <a16:creationId xmlns:a16="http://schemas.microsoft.com/office/drawing/2014/main" id="{45F32B34-0CDE-460A-9BB9-B59585F23F46}"/>
                </a:ext>
              </a:extLst>
            </p:cNvPr>
            <p:cNvSpPr/>
            <p:nvPr/>
          </p:nvSpPr>
          <p:spPr>
            <a:xfrm>
              <a:off x="4536261" y="1349048"/>
              <a:ext cx="749808" cy="193018"/>
            </a:xfrm>
            <a:prstGeom prst="can">
              <a:avLst/>
            </a:prstGeom>
            <a:solidFill>
              <a:srgbClr val="428B25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82A611B-8AFD-48F9-88DF-616BFD299F65}"/>
              </a:ext>
            </a:extLst>
          </p:cNvPr>
          <p:cNvGrpSpPr/>
          <p:nvPr/>
        </p:nvGrpSpPr>
        <p:grpSpPr>
          <a:xfrm>
            <a:off x="5721749" y="2497197"/>
            <a:ext cx="748502" cy="1746504"/>
            <a:chOff x="6684264" y="585216"/>
            <a:chExt cx="1069848" cy="249631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12C8DB-722A-4731-A5DA-C575D5897776}"/>
                </a:ext>
              </a:extLst>
            </p:cNvPr>
            <p:cNvSpPr/>
            <p:nvPr/>
          </p:nvSpPr>
          <p:spPr>
            <a:xfrm>
              <a:off x="6684264" y="585216"/>
              <a:ext cx="1069848" cy="249631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45F9D2-B10B-4762-821D-BBAC41599DBE}"/>
                </a:ext>
              </a:extLst>
            </p:cNvPr>
            <p:cNvSpPr/>
            <p:nvPr/>
          </p:nvSpPr>
          <p:spPr>
            <a:xfrm>
              <a:off x="7333488" y="777240"/>
              <a:ext cx="256032" cy="19202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FF0C8DE-79D4-4C46-991F-E24AF45F89D8}"/>
                </a:ext>
              </a:extLst>
            </p:cNvPr>
            <p:cNvSpPr/>
            <p:nvPr/>
          </p:nvSpPr>
          <p:spPr>
            <a:xfrm>
              <a:off x="6858000" y="1741932"/>
              <a:ext cx="722376" cy="18288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4E4A95B-35C4-407B-966F-CA76DB5A1512}"/>
                </a:ext>
              </a:extLst>
            </p:cNvPr>
            <p:cNvSpPr/>
            <p:nvPr/>
          </p:nvSpPr>
          <p:spPr>
            <a:xfrm>
              <a:off x="6858000" y="2034540"/>
              <a:ext cx="722376" cy="18288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06E01C1-8111-49B0-95B9-86E95A3D588E}"/>
                </a:ext>
              </a:extLst>
            </p:cNvPr>
            <p:cNvSpPr/>
            <p:nvPr/>
          </p:nvSpPr>
          <p:spPr>
            <a:xfrm>
              <a:off x="6858000" y="2327148"/>
              <a:ext cx="722376" cy="18288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E1FC3D3-2814-4810-8A5F-B53CBA1B0430}"/>
                </a:ext>
              </a:extLst>
            </p:cNvPr>
            <p:cNvSpPr/>
            <p:nvPr/>
          </p:nvSpPr>
          <p:spPr>
            <a:xfrm>
              <a:off x="6858000" y="2612898"/>
              <a:ext cx="722376" cy="18288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F6BC3F0-F419-4245-B2FA-2382CAEFAF0C}"/>
              </a:ext>
            </a:extLst>
          </p:cNvPr>
          <p:cNvGrpSpPr/>
          <p:nvPr/>
        </p:nvGrpSpPr>
        <p:grpSpPr>
          <a:xfrm>
            <a:off x="4536261" y="3064941"/>
            <a:ext cx="749808" cy="731520"/>
            <a:chOff x="4536261" y="3471341"/>
            <a:chExt cx="749808" cy="731520"/>
          </a:xfrm>
        </p:grpSpPr>
        <p:sp>
          <p:nvSpPr>
            <p:cNvPr id="28" name="Cylinder 27">
              <a:extLst>
                <a:ext uri="{FF2B5EF4-FFF2-40B4-BE49-F238E27FC236}">
                  <a16:creationId xmlns:a16="http://schemas.microsoft.com/office/drawing/2014/main" id="{1E34821F-574A-4A47-B54F-9D0241549F94}"/>
                </a:ext>
              </a:extLst>
            </p:cNvPr>
            <p:cNvSpPr/>
            <p:nvPr/>
          </p:nvSpPr>
          <p:spPr>
            <a:xfrm>
              <a:off x="4536261" y="4009843"/>
              <a:ext cx="749808" cy="193018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ylinder 28">
              <a:extLst>
                <a:ext uri="{FF2B5EF4-FFF2-40B4-BE49-F238E27FC236}">
                  <a16:creationId xmlns:a16="http://schemas.microsoft.com/office/drawing/2014/main" id="{3162F8E3-3228-4BB0-BF8F-D9E4771EA417}"/>
                </a:ext>
              </a:extLst>
            </p:cNvPr>
            <p:cNvSpPr/>
            <p:nvPr/>
          </p:nvSpPr>
          <p:spPr>
            <a:xfrm>
              <a:off x="4536261" y="3830343"/>
              <a:ext cx="749808" cy="193018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ylinder 29">
              <a:extLst>
                <a:ext uri="{FF2B5EF4-FFF2-40B4-BE49-F238E27FC236}">
                  <a16:creationId xmlns:a16="http://schemas.microsoft.com/office/drawing/2014/main" id="{B9C252A9-10E8-496E-AEE5-A73980B91AE3}"/>
                </a:ext>
              </a:extLst>
            </p:cNvPr>
            <p:cNvSpPr/>
            <p:nvPr/>
          </p:nvSpPr>
          <p:spPr>
            <a:xfrm>
              <a:off x="4536261" y="3650842"/>
              <a:ext cx="749808" cy="193018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ylinder 30">
              <a:extLst>
                <a:ext uri="{FF2B5EF4-FFF2-40B4-BE49-F238E27FC236}">
                  <a16:creationId xmlns:a16="http://schemas.microsoft.com/office/drawing/2014/main" id="{28D653C1-AAF3-4D13-8E3D-36FD0FCE8078}"/>
                </a:ext>
              </a:extLst>
            </p:cNvPr>
            <p:cNvSpPr/>
            <p:nvPr/>
          </p:nvSpPr>
          <p:spPr>
            <a:xfrm>
              <a:off x="4536261" y="3471341"/>
              <a:ext cx="749808" cy="193018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E72A7CD-84FC-4A79-9425-E5946EC9E79B}"/>
              </a:ext>
            </a:extLst>
          </p:cNvPr>
          <p:cNvGrpSpPr/>
          <p:nvPr/>
        </p:nvGrpSpPr>
        <p:grpSpPr>
          <a:xfrm>
            <a:off x="5721749" y="4678903"/>
            <a:ext cx="748502" cy="1746504"/>
            <a:chOff x="6684264" y="585216"/>
            <a:chExt cx="1069848" cy="249631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FD025E8-4796-4376-A84D-9ED86A103DB9}"/>
                </a:ext>
              </a:extLst>
            </p:cNvPr>
            <p:cNvSpPr/>
            <p:nvPr/>
          </p:nvSpPr>
          <p:spPr>
            <a:xfrm>
              <a:off x="6684264" y="585216"/>
              <a:ext cx="1069848" cy="249631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DE0B774-0181-47D5-A877-6E9E0EBBD667}"/>
                </a:ext>
              </a:extLst>
            </p:cNvPr>
            <p:cNvSpPr/>
            <p:nvPr/>
          </p:nvSpPr>
          <p:spPr>
            <a:xfrm>
              <a:off x="7333488" y="777240"/>
              <a:ext cx="256032" cy="19202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F989732-28F3-4874-9753-818C86D91FF9}"/>
                </a:ext>
              </a:extLst>
            </p:cNvPr>
            <p:cNvSpPr/>
            <p:nvPr/>
          </p:nvSpPr>
          <p:spPr>
            <a:xfrm>
              <a:off x="6858000" y="1741932"/>
              <a:ext cx="722376" cy="18288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8E95237-BBDE-4E18-B756-415460921269}"/>
                </a:ext>
              </a:extLst>
            </p:cNvPr>
            <p:cNvSpPr/>
            <p:nvPr/>
          </p:nvSpPr>
          <p:spPr>
            <a:xfrm>
              <a:off x="6858000" y="2034540"/>
              <a:ext cx="722376" cy="18288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B349F0E-C181-4D29-B4AB-C86B7761A54D}"/>
                </a:ext>
              </a:extLst>
            </p:cNvPr>
            <p:cNvSpPr/>
            <p:nvPr/>
          </p:nvSpPr>
          <p:spPr>
            <a:xfrm>
              <a:off x="6858000" y="2327148"/>
              <a:ext cx="722376" cy="18288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53CEDAB-6757-4FB8-97BF-FBD8B0855D88}"/>
                </a:ext>
              </a:extLst>
            </p:cNvPr>
            <p:cNvSpPr/>
            <p:nvPr/>
          </p:nvSpPr>
          <p:spPr>
            <a:xfrm>
              <a:off x="6858000" y="2612898"/>
              <a:ext cx="722376" cy="18288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3E65620-3C4C-4903-88A1-3C3B641600D7}"/>
              </a:ext>
            </a:extLst>
          </p:cNvPr>
          <p:cNvGrpSpPr/>
          <p:nvPr/>
        </p:nvGrpSpPr>
        <p:grpSpPr>
          <a:xfrm>
            <a:off x="4536261" y="5221247"/>
            <a:ext cx="749808" cy="731520"/>
            <a:chOff x="4536261" y="5576847"/>
            <a:chExt cx="749808" cy="731520"/>
          </a:xfrm>
        </p:grpSpPr>
        <p:sp>
          <p:nvSpPr>
            <p:cNvPr id="39" name="Cylinder 38">
              <a:extLst>
                <a:ext uri="{FF2B5EF4-FFF2-40B4-BE49-F238E27FC236}">
                  <a16:creationId xmlns:a16="http://schemas.microsoft.com/office/drawing/2014/main" id="{F92E9BBA-B0E3-42B7-B1B0-7239E55118CC}"/>
                </a:ext>
              </a:extLst>
            </p:cNvPr>
            <p:cNvSpPr/>
            <p:nvPr/>
          </p:nvSpPr>
          <p:spPr>
            <a:xfrm>
              <a:off x="4536261" y="6115349"/>
              <a:ext cx="749808" cy="193018"/>
            </a:xfrm>
            <a:prstGeom prst="can">
              <a:avLst/>
            </a:prstGeom>
            <a:solidFill>
              <a:srgbClr val="7030A0"/>
            </a:solidFill>
            <a:ln>
              <a:solidFill>
                <a:srgbClr val="4E0C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ylinder 39">
              <a:extLst>
                <a:ext uri="{FF2B5EF4-FFF2-40B4-BE49-F238E27FC236}">
                  <a16:creationId xmlns:a16="http://schemas.microsoft.com/office/drawing/2014/main" id="{F8A36BB6-0049-4F6B-9A74-D5735F45875D}"/>
                </a:ext>
              </a:extLst>
            </p:cNvPr>
            <p:cNvSpPr/>
            <p:nvPr/>
          </p:nvSpPr>
          <p:spPr>
            <a:xfrm>
              <a:off x="4536261" y="5935849"/>
              <a:ext cx="749808" cy="193018"/>
            </a:xfrm>
            <a:prstGeom prst="can">
              <a:avLst/>
            </a:prstGeom>
            <a:solidFill>
              <a:srgbClr val="7030A0"/>
            </a:solidFill>
            <a:ln>
              <a:solidFill>
                <a:srgbClr val="4E0C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ylinder 40">
              <a:extLst>
                <a:ext uri="{FF2B5EF4-FFF2-40B4-BE49-F238E27FC236}">
                  <a16:creationId xmlns:a16="http://schemas.microsoft.com/office/drawing/2014/main" id="{52D01A69-2FFD-4243-B9D3-A70644948C11}"/>
                </a:ext>
              </a:extLst>
            </p:cNvPr>
            <p:cNvSpPr/>
            <p:nvPr/>
          </p:nvSpPr>
          <p:spPr>
            <a:xfrm>
              <a:off x="4536261" y="5756348"/>
              <a:ext cx="749808" cy="193018"/>
            </a:xfrm>
            <a:prstGeom prst="can">
              <a:avLst/>
            </a:prstGeom>
            <a:solidFill>
              <a:srgbClr val="7030A0"/>
            </a:solidFill>
            <a:ln>
              <a:solidFill>
                <a:srgbClr val="4E0C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ylinder 41">
              <a:extLst>
                <a:ext uri="{FF2B5EF4-FFF2-40B4-BE49-F238E27FC236}">
                  <a16:creationId xmlns:a16="http://schemas.microsoft.com/office/drawing/2014/main" id="{927E05C8-8643-4AE6-B4D0-FDAB6A9F61A2}"/>
                </a:ext>
              </a:extLst>
            </p:cNvPr>
            <p:cNvSpPr/>
            <p:nvPr/>
          </p:nvSpPr>
          <p:spPr>
            <a:xfrm>
              <a:off x="4536261" y="5576847"/>
              <a:ext cx="749808" cy="193018"/>
            </a:xfrm>
            <a:prstGeom prst="can">
              <a:avLst/>
            </a:prstGeom>
            <a:solidFill>
              <a:srgbClr val="7030A0"/>
            </a:solidFill>
            <a:ln>
              <a:solidFill>
                <a:srgbClr val="4E0C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868F728-C552-46DE-A149-2F58383163E6}"/>
              </a:ext>
            </a:extLst>
          </p:cNvPr>
          <p:cNvSpPr txBox="1"/>
          <p:nvPr/>
        </p:nvSpPr>
        <p:spPr>
          <a:xfrm>
            <a:off x="6821424" y="1039368"/>
            <a:ext cx="114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7A8EAB8-A8C0-425C-9AD1-32B6AADFFF9C}"/>
              </a:ext>
            </a:extLst>
          </p:cNvPr>
          <p:cNvSpPr txBox="1"/>
          <p:nvPr/>
        </p:nvSpPr>
        <p:spPr>
          <a:xfrm>
            <a:off x="6821424" y="3205835"/>
            <a:ext cx="114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62592F-E461-4970-B42B-971B8BF0AC97}"/>
              </a:ext>
            </a:extLst>
          </p:cNvPr>
          <p:cNvSpPr txBox="1"/>
          <p:nvPr/>
        </p:nvSpPr>
        <p:spPr>
          <a:xfrm>
            <a:off x="6821424" y="5431463"/>
            <a:ext cx="114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D547C1-0FAB-4798-9471-47E3890DF4DF}"/>
              </a:ext>
            </a:extLst>
          </p:cNvPr>
          <p:cNvSpPr txBox="1"/>
          <p:nvPr/>
        </p:nvSpPr>
        <p:spPr>
          <a:xfrm>
            <a:off x="4473961" y="1660651"/>
            <a:ext cx="874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Volume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065BD1-6D97-4FC1-B714-C92A7872DAE7}"/>
              </a:ext>
            </a:extLst>
          </p:cNvPr>
          <p:cNvSpPr txBox="1"/>
          <p:nvPr/>
        </p:nvSpPr>
        <p:spPr>
          <a:xfrm>
            <a:off x="4473961" y="3782944"/>
            <a:ext cx="874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Volume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BB5B1E0-43FE-4F57-802C-91F80993DACD}"/>
              </a:ext>
            </a:extLst>
          </p:cNvPr>
          <p:cNvSpPr txBox="1"/>
          <p:nvPr/>
        </p:nvSpPr>
        <p:spPr>
          <a:xfrm>
            <a:off x="4473961" y="5941863"/>
            <a:ext cx="874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Volume 3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9AEA304-E615-4532-B8BE-FA602BFA8156}"/>
              </a:ext>
            </a:extLst>
          </p:cNvPr>
          <p:cNvGrpSpPr/>
          <p:nvPr/>
        </p:nvGrpSpPr>
        <p:grpSpPr>
          <a:xfrm>
            <a:off x="1556003" y="2429745"/>
            <a:ext cx="1005840" cy="1682968"/>
            <a:chOff x="1556003" y="2563095"/>
            <a:chExt cx="1005840" cy="168296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396E499-3689-48DF-823F-AD4A4D9174E3}"/>
                </a:ext>
              </a:extLst>
            </p:cNvPr>
            <p:cNvSpPr/>
            <p:nvPr/>
          </p:nvSpPr>
          <p:spPr>
            <a:xfrm>
              <a:off x="1556003" y="2935423"/>
              <a:ext cx="1005840" cy="131064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2262516-2D24-4799-8A8C-4A9A90B37D58}"/>
                </a:ext>
              </a:extLst>
            </p:cNvPr>
            <p:cNvSpPr txBox="1"/>
            <p:nvPr/>
          </p:nvSpPr>
          <p:spPr>
            <a:xfrm>
              <a:off x="1668052" y="2563095"/>
              <a:ext cx="759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B6514E1-DAEE-43DF-B217-16F81FD86484}"/>
                </a:ext>
              </a:extLst>
            </p:cNvPr>
            <p:cNvGrpSpPr/>
            <p:nvPr/>
          </p:nvGrpSpPr>
          <p:grpSpPr>
            <a:xfrm>
              <a:off x="1809966" y="3175161"/>
              <a:ext cx="485177" cy="706800"/>
              <a:chOff x="9132094" y="1016794"/>
              <a:chExt cx="578644" cy="842962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94BEAC7-09D1-4246-AB68-B76551526252}"/>
                  </a:ext>
                </a:extLst>
              </p:cNvPr>
              <p:cNvSpPr/>
              <p:nvPr/>
            </p:nvSpPr>
            <p:spPr>
              <a:xfrm>
                <a:off x="9132094" y="1016794"/>
                <a:ext cx="578644" cy="842962"/>
              </a:xfrm>
              <a:custGeom>
                <a:avLst/>
                <a:gdLst>
                  <a:gd name="connsiteX0" fmla="*/ 0 w 578644"/>
                  <a:gd name="connsiteY0" fmla="*/ 0 h 842962"/>
                  <a:gd name="connsiteX1" fmla="*/ 0 w 578644"/>
                  <a:gd name="connsiteY1" fmla="*/ 842962 h 842962"/>
                  <a:gd name="connsiteX2" fmla="*/ 578644 w 578644"/>
                  <a:gd name="connsiteY2" fmla="*/ 842962 h 842962"/>
                  <a:gd name="connsiteX3" fmla="*/ 578644 w 578644"/>
                  <a:gd name="connsiteY3" fmla="*/ 169069 h 842962"/>
                  <a:gd name="connsiteX4" fmla="*/ 416719 w 578644"/>
                  <a:gd name="connsiteY4" fmla="*/ 7144 h 842962"/>
                  <a:gd name="connsiteX5" fmla="*/ 0 w 578644"/>
                  <a:gd name="connsiteY5" fmla="*/ 0 h 842962"/>
                  <a:gd name="connsiteX0" fmla="*/ 0 w 578644"/>
                  <a:gd name="connsiteY0" fmla="*/ 0 h 842962"/>
                  <a:gd name="connsiteX1" fmla="*/ 0 w 578644"/>
                  <a:gd name="connsiteY1" fmla="*/ 842962 h 842962"/>
                  <a:gd name="connsiteX2" fmla="*/ 578644 w 578644"/>
                  <a:gd name="connsiteY2" fmla="*/ 842962 h 842962"/>
                  <a:gd name="connsiteX3" fmla="*/ 578644 w 578644"/>
                  <a:gd name="connsiteY3" fmla="*/ 169069 h 842962"/>
                  <a:gd name="connsiteX4" fmla="*/ 411956 w 578644"/>
                  <a:gd name="connsiteY4" fmla="*/ 0 h 842962"/>
                  <a:gd name="connsiteX5" fmla="*/ 0 w 578644"/>
                  <a:gd name="connsiteY5" fmla="*/ 0 h 842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8644" h="842962">
                    <a:moveTo>
                      <a:pt x="0" y="0"/>
                    </a:moveTo>
                    <a:lnTo>
                      <a:pt x="0" y="842962"/>
                    </a:lnTo>
                    <a:lnTo>
                      <a:pt x="578644" y="842962"/>
                    </a:lnTo>
                    <a:lnTo>
                      <a:pt x="578644" y="169069"/>
                    </a:lnTo>
                    <a:lnTo>
                      <a:pt x="4119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5448359-6B5B-4FAD-9776-E51664BC5870}"/>
                  </a:ext>
                </a:extLst>
              </p:cNvPr>
              <p:cNvSpPr/>
              <p:nvPr/>
            </p:nvSpPr>
            <p:spPr>
              <a:xfrm>
                <a:off x="9541668" y="1018837"/>
                <a:ext cx="166688" cy="164306"/>
              </a:xfrm>
              <a:custGeom>
                <a:avLst/>
                <a:gdLst>
                  <a:gd name="connsiteX0" fmla="*/ 0 w 166688"/>
                  <a:gd name="connsiteY0" fmla="*/ 0 h 164306"/>
                  <a:gd name="connsiteX1" fmla="*/ 0 w 166688"/>
                  <a:gd name="connsiteY1" fmla="*/ 164306 h 164306"/>
                  <a:gd name="connsiteX2" fmla="*/ 166688 w 166688"/>
                  <a:gd name="connsiteY2" fmla="*/ 164306 h 164306"/>
                  <a:gd name="connsiteX3" fmla="*/ 0 w 166688"/>
                  <a:gd name="connsiteY3" fmla="*/ 0 h 164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6688" h="164306">
                    <a:moveTo>
                      <a:pt x="0" y="0"/>
                    </a:moveTo>
                    <a:lnTo>
                      <a:pt x="0" y="164306"/>
                    </a:lnTo>
                    <a:lnTo>
                      <a:pt x="166688" y="1643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4081776-C54C-44BA-ACAA-B95D7AF0E734}"/>
                </a:ext>
              </a:extLst>
            </p:cNvPr>
            <p:cNvSpPr txBox="1"/>
            <p:nvPr/>
          </p:nvSpPr>
          <p:spPr>
            <a:xfrm>
              <a:off x="1629745" y="3864404"/>
              <a:ext cx="861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Snapshot</a:t>
              </a:r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6D33755-EBF4-45E4-8284-2D688B78A4EB}"/>
              </a:ext>
            </a:extLst>
          </p:cNvPr>
          <p:cNvCxnSpPr>
            <a:cxnSpLocks/>
          </p:cNvCxnSpPr>
          <p:nvPr/>
        </p:nvCxnSpPr>
        <p:spPr>
          <a:xfrm>
            <a:off x="2714625" y="3441817"/>
            <a:ext cx="1666875" cy="0"/>
          </a:xfrm>
          <a:prstGeom prst="line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3A93C7D-CC6E-4410-A212-9E587A6108E8}"/>
              </a:ext>
            </a:extLst>
          </p:cNvPr>
          <p:cNvCxnSpPr>
            <a:cxnSpLocks/>
          </p:cNvCxnSpPr>
          <p:nvPr/>
        </p:nvCxnSpPr>
        <p:spPr>
          <a:xfrm flipV="1">
            <a:off x="2714625" y="1660651"/>
            <a:ext cx="1666875" cy="1346352"/>
          </a:xfrm>
          <a:prstGeom prst="line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167A632-A2B5-40C2-8AA9-D4E0B60CB5A3}"/>
              </a:ext>
            </a:extLst>
          </p:cNvPr>
          <p:cNvCxnSpPr>
            <a:cxnSpLocks/>
          </p:cNvCxnSpPr>
          <p:nvPr/>
        </p:nvCxnSpPr>
        <p:spPr>
          <a:xfrm>
            <a:off x="2714625" y="3915832"/>
            <a:ext cx="1666875" cy="1305415"/>
          </a:xfrm>
          <a:prstGeom prst="line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3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5C34D38-B28D-4093-A8DD-9A5FFBA1DCD4}"/>
              </a:ext>
            </a:extLst>
          </p:cNvPr>
          <p:cNvSpPr/>
          <p:nvPr/>
        </p:nvSpPr>
        <p:spPr>
          <a:xfrm>
            <a:off x="3977805" y="3515079"/>
            <a:ext cx="4161046" cy="281397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BA04676-4DD2-4D96-9A7B-4EDB21E5C9B6}"/>
              </a:ext>
            </a:extLst>
          </p:cNvPr>
          <p:cNvSpPr/>
          <p:nvPr/>
        </p:nvSpPr>
        <p:spPr>
          <a:xfrm>
            <a:off x="301658" y="348792"/>
            <a:ext cx="6200422" cy="281397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FD34D60-9B92-4C1B-8536-80267FCB622D}"/>
              </a:ext>
            </a:extLst>
          </p:cNvPr>
          <p:cNvGrpSpPr/>
          <p:nvPr/>
        </p:nvGrpSpPr>
        <p:grpSpPr>
          <a:xfrm>
            <a:off x="4119193" y="883952"/>
            <a:ext cx="748502" cy="1746504"/>
            <a:chOff x="6684264" y="585216"/>
            <a:chExt cx="1069848" cy="24963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0E3125-E1AF-4FBC-B410-761CE4FD95C8}"/>
                </a:ext>
              </a:extLst>
            </p:cNvPr>
            <p:cNvSpPr/>
            <p:nvPr/>
          </p:nvSpPr>
          <p:spPr>
            <a:xfrm>
              <a:off x="6684264" y="585216"/>
              <a:ext cx="1069848" cy="249631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0638D62-6908-4F8D-AA74-72831E22E1C6}"/>
                </a:ext>
              </a:extLst>
            </p:cNvPr>
            <p:cNvSpPr/>
            <p:nvPr/>
          </p:nvSpPr>
          <p:spPr>
            <a:xfrm>
              <a:off x="7333488" y="777240"/>
              <a:ext cx="256032" cy="19202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02B255-B24B-4F9E-ABDF-D97E085575F5}"/>
                </a:ext>
              </a:extLst>
            </p:cNvPr>
            <p:cNvSpPr/>
            <p:nvPr/>
          </p:nvSpPr>
          <p:spPr>
            <a:xfrm>
              <a:off x="6858000" y="1741932"/>
              <a:ext cx="722376" cy="18288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3F9FBE-11B4-40AF-8673-BF6DE2AD2D3C}"/>
                </a:ext>
              </a:extLst>
            </p:cNvPr>
            <p:cNvSpPr/>
            <p:nvPr/>
          </p:nvSpPr>
          <p:spPr>
            <a:xfrm>
              <a:off x="6858000" y="2034540"/>
              <a:ext cx="722376" cy="18288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647198-6C65-4942-9753-7F6503C9DBB2}"/>
                </a:ext>
              </a:extLst>
            </p:cNvPr>
            <p:cNvSpPr/>
            <p:nvPr/>
          </p:nvSpPr>
          <p:spPr>
            <a:xfrm>
              <a:off x="6858000" y="2327148"/>
              <a:ext cx="722376" cy="18288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251B79E-6A2D-4799-AC72-B39301777A36}"/>
                </a:ext>
              </a:extLst>
            </p:cNvPr>
            <p:cNvSpPr/>
            <p:nvPr/>
          </p:nvSpPr>
          <p:spPr>
            <a:xfrm>
              <a:off x="6858000" y="2612898"/>
              <a:ext cx="722376" cy="18288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2141E3-D505-46F8-80AD-C69F9E76B66D}"/>
              </a:ext>
            </a:extLst>
          </p:cNvPr>
          <p:cNvGrpSpPr/>
          <p:nvPr/>
        </p:nvGrpSpPr>
        <p:grpSpPr>
          <a:xfrm>
            <a:off x="2933705" y="1858096"/>
            <a:ext cx="749808" cy="731520"/>
            <a:chOff x="4536261" y="1349048"/>
            <a:chExt cx="749808" cy="731520"/>
          </a:xfrm>
        </p:grpSpPr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F57EF74A-8A70-4F27-AD87-2A4FAF9972A4}"/>
                </a:ext>
              </a:extLst>
            </p:cNvPr>
            <p:cNvSpPr/>
            <p:nvPr/>
          </p:nvSpPr>
          <p:spPr>
            <a:xfrm>
              <a:off x="4536261" y="1887550"/>
              <a:ext cx="749808" cy="193018"/>
            </a:xfrm>
            <a:prstGeom prst="can">
              <a:avLst/>
            </a:prstGeom>
            <a:solidFill>
              <a:srgbClr val="428B25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ylinder 12">
              <a:extLst>
                <a:ext uri="{FF2B5EF4-FFF2-40B4-BE49-F238E27FC236}">
                  <a16:creationId xmlns:a16="http://schemas.microsoft.com/office/drawing/2014/main" id="{7F4CBCC1-FBEE-47C9-A241-BA00D0A91EA3}"/>
                </a:ext>
              </a:extLst>
            </p:cNvPr>
            <p:cNvSpPr/>
            <p:nvPr/>
          </p:nvSpPr>
          <p:spPr>
            <a:xfrm>
              <a:off x="4536261" y="1708050"/>
              <a:ext cx="749808" cy="193018"/>
            </a:xfrm>
            <a:prstGeom prst="can">
              <a:avLst/>
            </a:prstGeom>
            <a:solidFill>
              <a:srgbClr val="428B25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ylinder 13">
              <a:extLst>
                <a:ext uri="{FF2B5EF4-FFF2-40B4-BE49-F238E27FC236}">
                  <a16:creationId xmlns:a16="http://schemas.microsoft.com/office/drawing/2014/main" id="{B629036E-73D5-4C8C-9683-872C1D617F6E}"/>
                </a:ext>
              </a:extLst>
            </p:cNvPr>
            <p:cNvSpPr/>
            <p:nvPr/>
          </p:nvSpPr>
          <p:spPr>
            <a:xfrm>
              <a:off x="4536261" y="1528549"/>
              <a:ext cx="749808" cy="193018"/>
            </a:xfrm>
            <a:prstGeom prst="can">
              <a:avLst/>
            </a:prstGeom>
            <a:solidFill>
              <a:srgbClr val="428B25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ylinder 14">
              <a:extLst>
                <a:ext uri="{FF2B5EF4-FFF2-40B4-BE49-F238E27FC236}">
                  <a16:creationId xmlns:a16="http://schemas.microsoft.com/office/drawing/2014/main" id="{6A469F7B-BD6F-4C3C-8793-B9C6B5C27255}"/>
                </a:ext>
              </a:extLst>
            </p:cNvPr>
            <p:cNvSpPr/>
            <p:nvPr/>
          </p:nvSpPr>
          <p:spPr>
            <a:xfrm>
              <a:off x="4536261" y="1349048"/>
              <a:ext cx="749808" cy="193018"/>
            </a:xfrm>
            <a:prstGeom prst="can">
              <a:avLst/>
            </a:prstGeom>
            <a:solidFill>
              <a:srgbClr val="428B25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CBDD592-A22C-4492-A985-0DD42838CDC8}"/>
              </a:ext>
            </a:extLst>
          </p:cNvPr>
          <p:cNvSpPr txBox="1"/>
          <p:nvPr/>
        </p:nvSpPr>
        <p:spPr>
          <a:xfrm>
            <a:off x="2871405" y="1287852"/>
            <a:ext cx="874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Volume 3</a:t>
            </a:r>
          </a:p>
          <a:p>
            <a:pPr algn="ctr"/>
            <a:r>
              <a:rPr lang="en-US" sz="1400" dirty="0"/>
              <a:t>5 TB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2C7A29-4B51-4B87-8C50-3A9BC1C968AF}"/>
              </a:ext>
            </a:extLst>
          </p:cNvPr>
          <p:cNvGrpSpPr/>
          <p:nvPr/>
        </p:nvGrpSpPr>
        <p:grpSpPr>
          <a:xfrm>
            <a:off x="1883711" y="1858096"/>
            <a:ext cx="749808" cy="731520"/>
            <a:chOff x="4536261" y="1349048"/>
            <a:chExt cx="749808" cy="731520"/>
          </a:xfrm>
        </p:grpSpPr>
        <p:sp>
          <p:nvSpPr>
            <p:cNvPr id="19" name="Cylinder 18">
              <a:extLst>
                <a:ext uri="{FF2B5EF4-FFF2-40B4-BE49-F238E27FC236}">
                  <a16:creationId xmlns:a16="http://schemas.microsoft.com/office/drawing/2014/main" id="{64950653-C4E1-4F71-8008-21BE81777ABB}"/>
                </a:ext>
              </a:extLst>
            </p:cNvPr>
            <p:cNvSpPr/>
            <p:nvPr/>
          </p:nvSpPr>
          <p:spPr>
            <a:xfrm>
              <a:off x="4536261" y="1887550"/>
              <a:ext cx="749808" cy="193018"/>
            </a:xfrm>
            <a:prstGeom prst="can">
              <a:avLst/>
            </a:prstGeom>
            <a:solidFill>
              <a:srgbClr val="428B25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ylinder 19">
              <a:extLst>
                <a:ext uri="{FF2B5EF4-FFF2-40B4-BE49-F238E27FC236}">
                  <a16:creationId xmlns:a16="http://schemas.microsoft.com/office/drawing/2014/main" id="{BECD644D-4DCE-4DB6-A1AE-9A3EAD4FA983}"/>
                </a:ext>
              </a:extLst>
            </p:cNvPr>
            <p:cNvSpPr/>
            <p:nvPr/>
          </p:nvSpPr>
          <p:spPr>
            <a:xfrm>
              <a:off x="4536261" y="1708050"/>
              <a:ext cx="749808" cy="193018"/>
            </a:xfrm>
            <a:prstGeom prst="can">
              <a:avLst/>
            </a:prstGeom>
            <a:solidFill>
              <a:srgbClr val="428B25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ylinder 20">
              <a:extLst>
                <a:ext uri="{FF2B5EF4-FFF2-40B4-BE49-F238E27FC236}">
                  <a16:creationId xmlns:a16="http://schemas.microsoft.com/office/drawing/2014/main" id="{8FF07C0A-53CB-4F4C-AA1D-FC6A2AD18352}"/>
                </a:ext>
              </a:extLst>
            </p:cNvPr>
            <p:cNvSpPr/>
            <p:nvPr/>
          </p:nvSpPr>
          <p:spPr>
            <a:xfrm>
              <a:off x="4536261" y="1528549"/>
              <a:ext cx="749808" cy="193018"/>
            </a:xfrm>
            <a:prstGeom prst="can">
              <a:avLst/>
            </a:prstGeom>
            <a:solidFill>
              <a:srgbClr val="428B25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ylinder 21">
              <a:extLst>
                <a:ext uri="{FF2B5EF4-FFF2-40B4-BE49-F238E27FC236}">
                  <a16:creationId xmlns:a16="http://schemas.microsoft.com/office/drawing/2014/main" id="{0528C2E4-2913-400D-B4DD-2630E9F9DC6A}"/>
                </a:ext>
              </a:extLst>
            </p:cNvPr>
            <p:cNvSpPr/>
            <p:nvPr/>
          </p:nvSpPr>
          <p:spPr>
            <a:xfrm>
              <a:off x="4536261" y="1349048"/>
              <a:ext cx="749808" cy="193018"/>
            </a:xfrm>
            <a:prstGeom prst="can">
              <a:avLst/>
            </a:prstGeom>
            <a:solidFill>
              <a:srgbClr val="428B25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EF81E08-FF04-4BAD-B9F4-AAEFED2EBAC3}"/>
              </a:ext>
            </a:extLst>
          </p:cNvPr>
          <p:cNvSpPr txBox="1"/>
          <p:nvPr/>
        </p:nvSpPr>
        <p:spPr>
          <a:xfrm>
            <a:off x="1821411" y="1287852"/>
            <a:ext cx="874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Volume 2</a:t>
            </a:r>
          </a:p>
          <a:p>
            <a:pPr algn="ctr"/>
            <a:r>
              <a:rPr lang="en-US" sz="1400" dirty="0"/>
              <a:t>100 GB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09D72E2-A5A8-4BE1-B77D-A6566CE505FC}"/>
              </a:ext>
            </a:extLst>
          </p:cNvPr>
          <p:cNvGrpSpPr/>
          <p:nvPr/>
        </p:nvGrpSpPr>
        <p:grpSpPr>
          <a:xfrm>
            <a:off x="791464" y="1858096"/>
            <a:ext cx="749808" cy="731520"/>
            <a:chOff x="4536261" y="1349048"/>
            <a:chExt cx="749808" cy="731520"/>
          </a:xfrm>
        </p:grpSpPr>
        <p:sp>
          <p:nvSpPr>
            <p:cNvPr id="25" name="Cylinder 24">
              <a:extLst>
                <a:ext uri="{FF2B5EF4-FFF2-40B4-BE49-F238E27FC236}">
                  <a16:creationId xmlns:a16="http://schemas.microsoft.com/office/drawing/2014/main" id="{F143B351-FDF8-4D66-AF2D-9823E417BD55}"/>
                </a:ext>
              </a:extLst>
            </p:cNvPr>
            <p:cNvSpPr/>
            <p:nvPr/>
          </p:nvSpPr>
          <p:spPr>
            <a:xfrm>
              <a:off x="4536261" y="1887550"/>
              <a:ext cx="749808" cy="193018"/>
            </a:xfrm>
            <a:prstGeom prst="can">
              <a:avLst/>
            </a:prstGeom>
            <a:solidFill>
              <a:srgbClr val="428B25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ylinder 25">
              <a:extLst>
                <a:ext uri="{FF2B5EF4-FFF2-40B4-BE49-F238E27FC236}">
                  <a16:creationId xmlns:a16="http://schemas.microsoft.com/office/drawing/2014/main" id="{A99F574E-D4D7-4377-A667-1E42E2A804E3}"/>
                </a:ext>
              </a:extLst>
            </p:cNvPr>
            <p:cNvSpPr/>
            <p:nvPr/>
          </p:nvSpPr>
          <p:spPr>
            <a:xfrm>
              <a:off x="4536261" y="1708050"/>
              <a:ext cx="749808" cy="193018"/>
            </a:xfrm>
            <a:prstGeom prst="can">
              <a:avLst/>
            </a:prstGeom>
            <a:solidFill>
              <a:srgbClr val="428B25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ylinder 26">
              <a:extLst>
                <a:ext uri="{FF2B5EF4-FFF2-40B4-BE49-F238E27FC236}">
                  <a16:creationId xmlns:a16="http://schemas.microsoft.com/office/drawing/2014/main" id="{DA0180F2-A396-4222-AF1B-091990EE223B}"/>
                </a:ext>
              </a:extLst>
            </p:cNvPr>
            <p:cNvSpPr/>
            <p:nvPr/>
          </p:nvSpPr>
          <p:spPr>
            <a:xfrm>
              <a:off x="4536261" y="1528549"/>
              <a:ext cx="749808" cy="193018"/>
            </a:xfrm>
            <a:prstGeom prst="can">
              <a:avLst/>
            </a:prstGeom>
            <a:solidFill>
              <a:srgbClr val="428B25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ylinder 27">
              <a:extLst>
                <a:ext uri="{FF2B5EF4-FFF2-40B4-BE49-F238E27FC236}">
                  <a16:creationId xmlns:a16="http://schemas.microsoft.com/office/drawing/2014/main" id="{132461EB-6C24-45CD-BE20-E9AC45145BA4}"/>
                </a:ext>
              </a:extLst>
            </p:cNvPr>
            <p:cNvSpPr/>
            <p:nvPr/>
          </p:nvSpPr>
          <p:spPr>
            <a:xfrm>
              <a:off x="4536261" y="1349048"/>
              <a:ext cx="749808" cy="193018"/>
            </a:xfrm>
            <a:prstGeom prst="can">
              <a:avLst/>
            </a:prstGeom>
            <a:solidFill>
              <a:srgbClr val="428B25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D705596-5979-4F33-ADC8-5B678FA76B14}"/>
              </a:ext>
            </a:extLst>
          </p:cNvPr>
          <p:cNvSpPr txBox="1"/>
          <p:nvPr/>
        </p:nvSpPr>
        <p:spPr>
          <a:xfrm>
            <a:off x="729164" y="1287852"/>
            <a:ext cx="874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Volume 1</a:t>
            </a:r>
            <a:br>
              <a:rPr lang="en-US" sz="1400" dirty="0"/>
            </a:br>
            <a:r>
              <a:rPr lang="en-US" sz="1400" dirty="0"/>
              <a:t>30 GB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A654E8-5ACB-40C7-949D-9F5886ACC7A0}"/>
              </a:ext>
            </a:extLst>
          </p:cNvPr>
          <p:cNvSpPr txBox="1"/>
          <p:nvPr/>
        </p:nvSpPr>
        <p:spPr>
          <a:xfrm>
            <a:off x="5169187" y="1713282"/>
            <a:ext cx="114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1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8C83CAA-86DE-4252-8D1B-EAA5F84AE5B4}"/>
              </a:ext>
            </a:extLst>
          </p:cNvPr>
          <p:cNvGrpSpPr/>
          <p:nvPr/>
        </p:nvGrpSpPr>
        <p:grpSpPr>
          <a:xfrm>
            <a:off x="5753578" y="4357890"/>
            <a:ext cx="748502" cy="1746504"/>
            <a:chOff x="6684264" y="585216"/>
            <a:chExt cx="1069848" cy="249631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70060DF-A354-410C-B801-394F80E1E7DF}"/>
                </a:ext>
              </a:extLst>
            </p:cNvPr>
            <p:cNvSpPr/>
            <p:nvPr/>
          </p:nvSpPr>
          <p:spPr>
            <a:xfrm>
              <a:off x="6684264" y="585216"/>
              <a:ext cx="1069848" cy="249631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71A3B7A-8320-489D-B61F-0E6F92B613E2}"/>
                </a:ext>
              </a:extLst>
            </p:cNvPr>
            <p:cNvSpPr/>
            <p:nvPr/>
          </p:nvSpPr>
          <p:spPr>
            <a:xfrm>
              <a:off x="7333488" y="777240"/>
              <a:ext cx="256032" cy="19202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911530-0532-4B84-8FC2-683AD9BA2069}"/>
                </a:ext>
              </a:extLst>
            </p:cNvPr>
            <p:cNvSpPr/>
            <p:nvPr/>
          </p:nvSpPr>
          <p:spPr>
            <a:xfrm>
              <a:off x="6858000" y="1741932"/>
              <a:ext cx="722376" cy="18288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47306EB-B73F-4EE9-93F8-ACD5738A8568}"/>
                </a:ext>
              </a:extLst>
            </p:cNvPr>
            <p:cNvSpPr/>
            <p:nvPr/>
          </p:nvSpPr>
          <p:spPr>
            <a:xfrm>
              <a:off x="6858000" y="2034540"/>
              <a:ext cx="722376" cy="18288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B4BF14-2152-4718-B35F-FC495D242973}"/>
                </a:ext>
              </a:extLst>
            </p:cNvPr>
            <p:cNvSpPr/>
            <p:nvPr/>
          </p:nvSpPr>
          <p:spPr>
            <a:xfrm>
              <a:off x="6858000" y="2327148"/>
              <a:ext cx="722376" cy="18288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BD85C0C-376E-45E1-945D-0224313E4897}"/>
                </a:ext>
              </a:extLst>
            </p:cNvPr>
            <p:cNvSpPr/>
            <p:nvPr/>
          </p:nvSpPr>
          <p:spPr>
            <a:xfrm>
              <a:off x="6858000" y="2612898"/>
              <a:ext cx="722376" cy="18288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BA00CF3-B0BF-466E-9EFD-69CF96AD142C}"/>
              </a:ext>
            </a:extLst>
          </p:cNvPr>
          <p:cNvSpPr txBox="1"/>
          <p:nvPr/>
        </p:nvSpPr>
        <p:spPr>
          <a:xfrm>
            <a:off x="6715182" y="5147213"/>
            <a:ext cx="114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2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446E8A8-823B-4B5C-9209-010C885608DB}"/>
              </a:ext>
            </a:extLst>
          </p:cNvPr>
          <p:cNvGrpSpPr/>
          <p:nvPr/>
        </p:nvGrpSpPr>
        <p:grpSpPr>
          <a:xfrm>
            <a:off x="2013773" y="4613970"/>
            <a:ext cx="485177" cy="706800"/>
            <a:chOff x="9132094" y="1016794"/>
            <a:chExt cx="578644" cy="842962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F3377C7-9F1C-4BCF-A408-DFC655844761}"/>
                </a:ext>
              </a:extLst>
            </p:cNvPr>
            <p:cNvSpPr/>
            <p:nvPr/>
          </p:nvSpPr>
          <p:spPr>
            <a:xfrm>
              <a:off x="9132094" y="1016794"/>
              <a:ext cx="578644" cy="842962"/>
            </a:xfrm>
            <a:custGeom>
              <a:avLst/>
              <a:gdLst>
                <a:gd name="connsiteX0" fmla="*/ 0 w 578644"/>
                <a:gd name="connsiteY0" fmla="*/ 0 h 842962"/>
                <a:gd name="connsiteX1" fmla="*/ 0 w 578644"/>
                <a:gd name="connsiteY1" fmla="*/ 842962 h 842962"/>
                <a:gd name="connsiteX2" fmla="*/ 578644 w 578644"/>
                <a:gd name="connsiteY2" fmla="*/ 842962 h 842962"/>
                <a:gd name="connsiteX3" fmla="*/ 578644 w 578644"/>
                <a:gd name="connsiteY3" fmla="*/ 169069 h 842962"/>
                <a:gd name="connsiteX4" fmla="*/ 416719 w 578644"/>
                <a:gd name="connsiteY4" fmla="*/ 7144 h 842962"/>
                <a:gd name="connsiteX5" fmla="*/ 0 w 578644"/>
                <a:gd name="connsiteY5" fmla="*/ 0 h 842962"/>
                <a:gd name="connsiteX0" fmla="*/ 0 w 578644"/>
                <a:gd name="connsiteY0" fmla="*/ 0 h 842962"/>
                <a:gd name="connsiteX1" fmla="*/ 0 w 578644"/>
                <a:gd name="connsiteY1" fmla="*/ 842962 h 842962"/>
                <a:gd name="connsiteX2" fmla="*/ 578644 w 578644"/>
                <a:gd name="connsiteY2" fmla="*/ 842962 h 842962"/>
                <a:gd name="connsiteX3" fmla="*/ 578644 w 578644"/>
                <a:gd name="connsiteY3" fmla="*/ 169069 h 842962"/>
                <a:gd name="connsiteX4" fmla="*/ 411956 w 578644"/>
                <a:gd name="connsiteY4" fmla="*/ 0 h 842962"/>
                <a:gd name="connsiteX5" fmla="*/ 0 w 578644"/>
                <a:gd name="connsiteY5" fmla="*/ 0 h 842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8644" h="842962">
                  <a:moveTo>
                    <a:pt x="0" y="0"/>
                  </a:moveTo>
                  <a:lnTo>
                    <a:pt x="0" y="842962"/>
                  </a:lnTo>
                  <a:lnTo>
                    <a:pt x="578644" y="842962"/>
                  </a:lnTo>
                  <a:lnTo>
                    <a:pt x="578644" y="169069"/>
                  </a:lnTo>
                  <a:lnTo>
                    <a:pt x="4119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38D2BCF-D647-4FB4-8FC8-A59F760CA84E}"/>
                </a:ext>
              </a:extLst>
            </p:cNvPr>
            <p:cNvSpPr/>
            <p:nvPr/>
          </p:nvSpPr>
          <p:spPr>
            <a:xfrm>
              <a:off x="9541668" y="1018837"/>
              <a:ext cx="166688" cy="164306"/>
            </a:xfrm>
            <a:custGeom>
              <a:avLst/>
              <a:gdLst>
                <a:gd name="connsiteX0" fmla="*/ 0 w 166688"/>
                <a:gd name="connsiteY0" fmla="*/ 0 h 164306"/>
                <a:gd name="connsiteX1" fmla="*/ 0 w 166688"/>
                <a:gd name="connsiteY1" fmla="*/ 164306 h 164306"/>
                <a:gd name="connsiteX2" fmla="*/ 166688 w 166688"/>
                <a:gd name="connsiteY2" fmla="*/ 164306 h 164306"/>
                <a:gd name="connsiteX3" fmla="*/ 0 w 166688"/>
                <a:gd name="connsiteY3" fmla="*/ 0 h 164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688" h="164306">
                  <a:moveTo>
                    <a:pt x="0" y="0"/>
                  </a:moveTo>
                  <a:lnTo>
                    <a:pt x="0" y="164306"/>
                  </a:lnTo>
                  <a:lnTo>
                    <a:pt x="166688" y="1643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C853D81-EB89-449C-93F0-E10F4F68238B}"/>
              </a:ext>
            </a:extLst>
          </p:cNvPr>
          <p:cNvSpPr txBox="1"/>
          <p:nvPr/>
        </p:nvSpPr>
        <p:spPr>
          <a:xfrm>
            <a:off x="1603570" y="5320770"/>
            <a:ext cx="1264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Vol 2 Snapshot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B36D88B-8CFA-4489-8809-660B835FC05B}"/>
              </a:ext>
            </a:extLst>
          </p:cNvPr>
          <p:cNvGrpSpPr/>
          <p:nvPr/>
        </p:nvGrpSpPr>
        <p:grpSpPr>
          <a:xfrm>
            <a:off x="4602679" y="5356010"/>
            <a:ext cx="749808" cy="731520"/>
            <a:chOff x="4536261" y="1349048"/>
            <a:chExt cx="749808" cy="731520"/>
          </a:xfrm>
        </p:grpSpPr>
        <p:sp>
          <p:nvSpPr>
            <p:cNvPr id="46" name="Cylinder 45">
              <a:extLst>
                <a:ext uri="{FF2B5EF4-FFF2-40B4-BE49-F238E27FC236}">
                  <a16:creationId xmlns:a16="http://schemas.microsoft.com/office/drawing/2014/main" id="{E861E2FD-7B06-4029-8712-601279E4F0A5}"/>
                </a:ext>
              </a:extLst>
            </p:cNvPr>
            <p:cNvSpPr/>
            <p:nvPr/>
          </p:nvSpPr>
          <p:spPr>
            <a:xfrm>
              <a:off x="4536261" y="1887550"/>
              <a:ext cx="749808" cy="193018"/>
            </a:xfrm>
            <a:prstGeom prst="can">
              <a:avLst/>
            </a:prstGeom>
            <a:solidFill>
              <a:srgbClr val="428B25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ylinder 46">
              <a:extLst>
                <a:ext uri="{FF2B5EF4-FFF2-40B4-BE49-F238E27FC236}">
                  <a16:creationId xmlns:a16="http://schemas.microsoft.com/office/drawing/2014/main" id="{E81D6E5C-E07F-4759-9A43-91E77BE60749}"/>
                </a:ext>
              </a:extLst>
            </p:cNvPr>
            <p:cNvSpPr/>
            <p:nvPr/>
          </p:nvSpPr>
          <p:spPr>
            <a:xfrm>
              <a:off x="4536261" y="1708050"/>
              <a:ext cx="749808" cy="193018"/>
            </a:xfrm>
            <a:prstGeom prst="can">
              <a:avLst/>
            </a:prstGeom>
            <a:solidFill>
              <a:srgbClr val="428B25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Cylinder 47">
              <a:extLst>
                <a:ext uri="{FF2B5EF4-FFF2-40B4-BE49-F238E27FC236}">
                  <a16:creationId xmlns:a16="http://schemas.microsoft.com/office/drawing/2014/main" id="{0EE1BBC7-D9B2-437C-B6B5-C3E894E766D9}"/>
                </a:ext>
              </a:extLst>
            </p:cNvPr>
            <p:cNvSpPr/>
            <p:nvPr/>
          </p:nvSpPr>
          <p:spPr>
            <a:xfrm>
              <a:off x="4536261" y="1528549"/>
              <a:ext cx="749808" cy="193018"/>
            </a:xfrm>
            <a:prstGeom prst="can">
              <a:avLst/>
            </a:prstGeom>
            <a:solidFill>
              <a:srgbClr val="428B25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ylinder 48">
              <a:extLst>
                <a:ext uri="{FF2B5EF4-FFF2-40B4-BE49-F238E27FC236}">
                  <a16:creationId xmlns:a16="http://schemas.microsoft.com/office/drawing/2014/main" id="{463C7758-CBA4-4185-8011-2EC63427DF3A}"/>
                </a:ext>
              </a:extLst>
            </p:cNvPr>
            <p:cNvSpPr/>
            <p:nvPr/>
          </p:nvSpPr>
          <p:spPr>
            <a:xfrm>
              <a:off x="4536261" y="1349048"/>
              <a:ext cx="749808" cy="193018"/>
            </a:xfrm>
            <a:prstGeom prst="can">
              <a:avLst/>
            </a:prstGeom>
            <a:solidFill>
              <a:srgbClr val="428B25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84170C3-C2DB-4CB4-A484-462884F41496}"/>
              </a:ext>
            </a:extLst>
          </p:cNvPr>
          <p:cNvGrpSpPr/>
          <p:nvPr/>
        </p:nvGrpSpPr>
        <p:grpSpPr>
          <a:xfrm>
            <a:off x="4602679" y="4291008"/>
            <a:ext cx="749808" cy="731520"/>
            <a:chOff x="4536261" y="1349048"/>
            <a:chExt cx="749808" cy="731520"/>
          </a:xfrm>
        </p:grpSpPr>
        <p:sp>
          <p:nvSpPr>
            <p:cNvPr id="52" name="Cylinder 51">
              <a:extLst>
                <a:ext uri="{FF2B5EF4-FFF2-40B4-BE49-F238E27FC236}">
                  <a16:creationId xmlns:a16="http://schemas.microsoft.com/office/drawing/2014/main" id="{E4B5F10F-8681-4C6F-8FD1-E2F6D1EC72B9}"/>
                </a:ext>
              </a:extLst>
            </p:cNvPr>
            <p:cNvSpPr/>
            <p:nvPr/>
          </p:nvSpPr>
          <p:spPr>
            <a:xfrm>
              <a:off x="4536261" y="1887550"/>
              <a:ext cx="749808" cy="193018"/>
            </a:xfrm>
            <a:prstGeom prst="can">
              <a:avLst/>
            </a:prstGeom>
            <a:solidFill>
              <a:srgbClr val="428B25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ylinder 52">
              <a:extLst>
                <a:ext uri="{FF2B5EF4-FFF2-40B4-BE49-F238E27FC236}">
                  <a16:creationId xmlns:a16="http://schemas.microsoft.com/office/drawing/2014/main" id="{51F8FC8D-BC84-422B-AE55-152357669B86}"/>
                </a:ext>
              </a:extLst>
            </p:cNvPr>
            <p:cNvSpPr/>
            <p:nvPr/>
          </p:nvSpPr>
          <p:spPr>
            <a:xfrm>
              <a:off x="4536261" y="1708050"/>
              <a:ext cx="749808" cy="193018"/>
            </a:xfrm>
            <a:prstGeom prst="can">
              <a:avLst/>
            </a:prstGeom>
            <a:solidFill>
              <a:srgbClr val="428B25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ylinder 53">
              <a:extLst>
                <a:ext uri="{FF2B5EF4-FFF2-40B4-BE49-F238E27FC236}">
                  <a16:creationId xmlns:a16="http://schemas.microsoft.com/office/drawing/2014/main" id="{C4078E0B-4DB6-4379-9D1B-ECE1B64FBE4F}"/>
                </a:ext>
              </a:extLst>
            </p:cNvPr>
            <p:cNvSpPr/>
            <p:nvPr/>
          </p:nvSpPr>
          <p:spPr>
            <a:xfrm>
              <a:off x="4536261" y="1528549"/>
              <a:ext cx="749808" cy="193018"/>
            </a:xfrm>
            <a:prstGeom prst="can">
              <a:avLst/>
            </a:prstGeom>
            <a:solidFill>
              <a:srgbClr val="428B25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ylinder 54">
              <a:extLst>
                <a:ext uri="{FF2B5EF4-FFF2-40B4-BE49-F238E27FC236}">
                  <a16:creationId xmlns:a16="http://schemas.microsoft.com/office/drawing/2014/main" id="{2A4BFB36-F56A-4EE8-865D-BB063C2F7456}"/>
                </a:ext>
              </a:extLst>
            </p:cNvPr>
            <p:cNvSpPr/>
            <p:nvPr/>
          </p:nvSpPr>
          <p:spPr>
            <a:xfrm>
              <a:off x="4536261" y="1349048"/>
              <a:ext cx="749808" cy="193018"/>
            </a:xfrm>
            <a:prstGeom prst="can">
              <a:avLst/>
            </a:prstGeom>
            <a:solidFill>
              <a:srgbClr val="428B25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E4077E45-DBB2-4B5C-AA0D-0B3DD45F5796}"/>
              </a:ext>
            </a:extLst>
          </p:cNvPr>
          <p:cNvSpPr/>
          <p:nvPr/>
        </p:nvSpPr>
        <p:spPr>
          <a:xfrm>
            <a:off x="2752628" y="4587010"/>
            <a:ext cx="1696824" cy="428050"/>
          </a:xfrm>
          <a:custGeom>
            <a:avLst/>
            <a:gdLst>
              <a:gd name="connsiteX0" fmla="*/ 0 w 1659117"/>
              <a:gd name="connsiteY0" fmla="*/ 509048 h 509048"/>
              <a:gd name="connsiteX1" fmla="*/ 735291 w 1659117"/>
              <a:gd name="connsiteY1" fmla="*/ 103695 h 509048"/>
              <a:gd name="connsiteX2" fmla="*/ 1659117 w 1659117"/>
              <a:gd name="connsiteY2" fmla="*/ 0 h 509048"/>
              <a:gd name="connsiteX0" fmla="*/ 0 w 1696824"/>
              <a:gd name="connsiteY0" fmla="*/ 422247 h 422247"/>
              <a:gd name="connsiteX1" fmla="*/ 735291 w 1696824"/>
              <a:gd name="connsiteY1" fmla="*/ 16894 h 422247"/>
              <a:gd name="connsiteX2" fmla="*/ 1696824 w 1696824"/>
              <a:gd name="connsiteY2" fmla="*/ 54601 h 422247"/>
              <a:gd name="connsiteX0" fmla="*/ 0 w 1696824"/>
              <a:gd name="connsiteY0" fmla="*/ 428050 h 428050"/>
              <a:gd name="connsiteX1" fmla="*/ 735291 w 1696824"/>
              <a:gd name="connsiteY1" fmla="*/ 22697 h 428050"/>
              <a:gd name="connsiteX2" fmla="*/ 1696824 w 1696824"/>
              <a:gd name="connsiteY2" fmla="*/ 60404 h 42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824" h="428050">
                <a:moveTo>
                  <a:pt x="0" y="428050"/>
                </a:moveTo>
                <a:cubicBezTo>
                  <a:pt x="229386" y="267794"/>
                  <a:pt x="452487" y="83971"/>
                  <a:pt x="735291" y="22697"/>
                </a:cubicBezTo>
                <a:cubicBezTo>
                  <a:pt x="1018095" y="-38577"/>
                  <a:pt x="1472152" y="41550"/>
                  <a:pt x="1696824" y="60404"/>
                </a:cubicBez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F89D41E-CCE2-43C0-8A3A-F25D158828FB}"/>
              </a:ext>
            </a:extLst>
          </p:cNvPr>
          <p:cNvSpPr txBox="1"/>
          <p:nvPr/>
        </p:nvSpPr>
        <p:spPr>
          <a:xfrm>
            <a:off x="594191" y="430347"/>
            <a:ext cx="328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Instances may have multiple volumes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A120E61-6D5D-425A-8C15-5C4D31543552}"/>
              </a:ext>
            </a:extLst>
          </p:cNvPr>
          <p:cNvSpPr txBox="1"/>
          <p:nvPr/>
        </p:nvSpPr>
        <p:spPr>
          <a:xfrm>
            <a:off x="4204355" y="3597804"/>
            <a:ext cx="3651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Snapshots can be loaded onto new Volumes, attached to difference instances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DEA88B9-087E-4BC3-A340-BB9817A7E815}"/>
              </a:ext>
            </a:extLst>
          </p:cNvPr>
          <p:cNvGrpSpPr/>
          <p:nvPr/>
        </p:nvGrpSpPr>
        <p:grpSpPr>
          <a:xfrm>
            <a:off x="650579" y="2809844"/>
            <a:ext cx="3139193" cy="1677315"/>
            <a:chOff x="650579" y="2809844"/>
            <a:chExt cx="3139193" cy="1677315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3EC4780-FC01-47B1-9FF1-49C093D43ED5}"/>
                </a:ext>
              </a:extLst>
            </p:cNvPr>
            <p:cNvCxnSpPr>
              <a:cxnSpLocks/>
            </p:cNvCxnSpPr>
            <p:nvPr/>
          </p:nvCxnSpPr>
          <p:spPr>
            <a:xfrm>
              <a:off x="2253006" y="2809844"/>
              <a:ext cx="1" cy="1677315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7CB12A8-D893-41CA-9120-FCEB6A3BD0BA}"/>
                </a:ext>
              </a:extLst>
            </p:cNvPr>
            <p:cNvSpPr/>
            <p:nvPr/>
          </p:nvSpPr>
          <p:spPr>
            <a:xfrm>
              <a:off x="1883711" y="3621881"/>
              <a:ext cx="812106" cy="231752"/>
            </a:xfrm>
            <a:prstGeom prst="rect">
              <a:avLst/>
            </a:prstGeom>
            <a:solidFill>
              <a:srgbClr val="FFFFFF">
                <a:alpha val="8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9D4F7D4-C09C-4512-9EA1-6AB604270B7C}"/>
                </a:ext>
              </a:extLst>
            </p:cNvPr>
            <p:cNvSpPr txBox="1"/>
            <p:nvPr/>
          </p:nvSpPr>
          <p:spPr>
            <a:xfrm>
              <a:off x="650579" y="3567199"/>
              <a:ext cx="31391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Volumes can be saved as Snapshots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3965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54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DeTomaso</dc:creator>
  <cp:lastModifiedBy>David DeTomaso</cp:lastModifiedBy>
  <cp:revision>7</cp:revision>
  <dcterms:created xsi:type="dcterms:W3CDTF">2019-07-03T18:39:09Z</dcterms:created>
  <dcterms:modified xsi:type="dcterms:W3CDTF">2019-09-18T05:42:56Z</dcterms:modified>
</cp:coreProperties>
</file>