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36622-7F86-4962-B48B-27181DE5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55912"/>
            <a:ext cx="8361229" cy="1146175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3612C7-BCA3-4A73-8C75-594E2C14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542" y="4948517"/>
            <a:ext cx="3800860" cy="976126"/>
          </a:xfrm>
        </p:spPr>
        <p:txBody>
          <a:bodyPr>
            <a:normAutofit/>
          </a:bodyPr>
          <a:lstStyle/>
          <a:p>
            <a:r>
              <a:rPr lang="ru-RU" sz="1800" dirty="0"/>
              <a:t>Студент КПР-47Д</a:t>
            </a:r>
          </a:p>
          <a:p>
            <a:r>
              <a:rPr lang="ru-RU" sz="1800" dirty="0"/>
              <a:t>Егорушкин Илья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5876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40F23-2AB8-4F47-909A-7E56768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C722E-607F-46D9-AD24-A3EA6B1A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тест который проверяет работа способность отдельного модуля программы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4B82CB-F62B-4789-8BAB-22EE6E5D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66" y="2919692"/>
            <a:ext cx="3619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252FC-7941-4A6A-9A84-672735CC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пишутся </a:t>
            </a: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DE389D-C2AA-4B97-9EF2-0AFD22D5B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41" y="1643232"/>
            <a:ext cx="6681937" cy="47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897272-553A-42B5-87E4-2D745972252D}"/>
              </a:ext>
            </a:extLst>
          </p:cNvPr>
          <p:cNvSpPr txBox="1"/>
          <p:nvPr/>
        </p:nvSpPr>
        <p:spPr>
          <a:xfrm>
            <a:off x="1575995" y="1694646"/>
            <a:ext cx="3071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Тесты пишу по технологии </a:t>
            </a:r>
            <a:r>
              <a:rPr lang="en-US" sz="2800" dirty="0"/>
              <a:t>TTD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794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B61A0-FE57-4145-8DB5-1C33A306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нужны </a:t>
            </a:r>
            <a:r>
              <a:rPr lang="en-US" dirty="0"/>
              <a:t>unit </a:t>
            </a:r>
            <a:r>
              <a:rPr lang="ru-RU" dirty="0"/>
              <a:t>тесты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3107B-D4A2-40A0-BDD3-7E1635CB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Стабильность проекта</a:t>
            </a:r>
          </a:p>
          <a:p>
            <a:r>
              <a:rPr lang="ru-RU" dirty="0"/>
              <a:t>Работа способность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0782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9BE63-4A37-461A-8890-AB98CE6F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нужны </a:t>
            </a:r>
            <a:r>
              <a:rPr lang="en-US" dirty="0"/>
              <a:t>unit </a:t>
            </a:r>
            <a:r>
              <a:rPr lang="ru-RU" dirty="0"/>
              <a:t>тесты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1092FB-85B4-40CF-9394-8C5A4858BAD2}"/>
              </a:ext>
            </a:extLst>
          </p:cNvPr>
          <p:cNvSpPr/>
          <p:nvPr/>
        </p:nvSpPr>
        <p:spPr>
          <a:xfrm>
            <a:off x="1818042" y="2011680"/>
            <a:ext cx="9601200" cy="4160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461C4-B026-4220-9A75-9B6E5AD61211}"/>
              </a:ext>
            </a:extLst>
          </p:cNvPr>
          <p:cNvSpPr txBox="1"/>
          <p:nvPr/>
        </p:nvSpPr>
        <p:spPr>
          <a:xfrm>
            <a:off x="5501183" y="142875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2695EB-D7B9-414E-BA0F-EBF8A9F523D1}"/>
              </a:ext>
            </a:extLst>
          </p:cNvPr>
          <p:cNvSpPr/>
          <p:nvPr/>
        </p:nvSpPr>
        <p:spPr>
          <a:xfrm>
            <a:off x="3650429" y="283733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4F19028-0998-4A3C-8D6F-9605CC4E3F08}"/>
              </a:ext>
            </a:extLst>
          </p:cNvPr>
          <p:cNvSpPr/>
          <p:nvPr/>
        </p:nvSpPr>
        <p:spPr>
          <a:xfrm>
            <a:off x="2422264" y="2411506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76850C5-E2EF-488B-8B7D-34F66D06C80C}"/>
              </a:ext>
            </a:extLst>
          </p:cNvPr>
          <p:cNvSpPr/>
          <p:nvPr/>
        </p:nvSpPr>
        <p:spPr>
          <a:xfrm>
            <a:off x="1918448" y="342900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9EE985-BEB6-4A55-9066-B4066D53A231}"/>
              </a:ext>
            </a:extLst>
          </p:cNvPr>
          <p:cNvSpPr/>
          <p:nvPr/>
        </p:nvSpPr>
        <p:spPr>
          <a:xfrm>
            <a:off x="3340250" y="402067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FDD320C-4F49-4E70-A6B3-07824B68C617}"/>
              </a:ext>
            </a:extLst>
          </p:cNvPr>
          <p:cNvSpPr/>
          <p:nvPr/>
        </p:nvSpPr>
        <p:spPr>
          <a:xfrm>
            <a:off x="2422263" y="480060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D00428F-9132-4275-B703-9ADDA78ADD40}"/>
              </a:ext>
            </a:extLst>
          </p:cNvPr>
          <p:cNvSpPr/>
          <p:nvPr/>
        </p:nvSpPr>
        <p:spPr>
          <a:xfrm>
            <a:off x="4450080" y="4459045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1CBB177-2F62-472B-82B1-3E00F92FF6EA}"/>
              </a:ext>
            </a:extLst>
          </p:cNvPr>
          <p:cNvSpPr/>
          <p:nvPr/>
        </p:nvSpPr>
        <p:spPr>
          <a:xfrm>
            <a:off x="3532093" y="5238975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E4C616B-4E7B-4D0B-89DF-68F4E902245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2451017" y="2916528"/>
            <a:ext cx="62621" cy="59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1740B1D-1CBA-480D-8C76-2CFD9E6E24E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046207" y="2707341"/>
            <a:ext cx="604222" cy="4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955630B-C3F2-4251-8B86-66D08B14D30B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2542391" y="3724835"/>
            <a:ext cx="889233" cy="38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40D3EE3-F60A-4E02-90A0-DC8B08517BD8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954832" y="4525692"/>
            <a:ext cx="476792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76FFA43-6C05-4B28-8F20-D092ACAB05F5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 flipH="1">
            <a:off x="3844065" y="4525692"/>
            <a:ext cx="28754" cy="71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353E9F1-B05F-4849-A16E-2CF19CAC45AD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182998" y="3342352"/>
            <a:ext cx="579054" cy="111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3B8E9CE9-8E85-480A-BAB1-C032BBDCA65E}"/>
              </a:ext>
            </a:extLst>
          </p:cNvPr>
          <p:cNvSpPr/>
          <p:nvPr/>
        </p:nvSpPr>
        <p:spPr>
          <a:xfrm>
            <a:off x="2422263" y="2411076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8D50A-CD1B-4538-A96E-57A51C5EBE7D}"/>
              </a:ext>
            </a:extLst>
          </p:cNvPr>
          <p:cNvSpPr/>
          <p:nvPr/>
        </p:nvSpPr>
        <p:spPr>
          <a:xfrm>
            <a:off x="3648082" y="2834982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052735DF-E823-4F46-8EFB-26E85F7455D1}"/>
              </a:ext>
            </a:extLst>
          </p:cNvPr>
          <p:cNvSpPr/>
          <p:nvPr/>
        </p:nvSpPr>
        <p:spPr>
          <a:xfrm>
            <a:off x="1916101" y="3426652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CB9C46BA-A69D-43DF-9FF7-83B4038FF250}"/>
              </a:ext>
            </a:extLst>
          </p:cNvPr>
          <p:cNvSpPr/>
          <p:nvPr/>
        </p:nvSpPr>
        <p:spPr>
          <a:xfrm>
            <a:off x="3351973" y="4018324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907AC03-7539-4BF2-B28F-48BBA31E9767}"/>
              </a:ext>
            </a:extLst>
          </p:cNvPr>
          <p:cNvSpPr/>
          <p:nvPr/>
        </p:nvSpPr>
        <p:spPr>
          <a:xfrm>
            <a:off x="2433986" y="4798254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D30D2482-C62A-4859-8FD1-F93DF9F0DD9A}"/>
              </a:ext>
            </a:extLst>
          </p:cNvPr>
          <p:cNvSpPr/>
          <p:nvPr/>
        </p:nvSpPr>
        <p:spPr>
          <a:xfrm>
            <a:off x="4461803" y="4456699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6A8EFD7-218B-4D50-8C0E-82B6FD04FA2E}"/>
              </a:ext>
            </a:extLst>
          </p:cNvPr>
          <p:cNvSpPr/>
          <p:nvPr/>
        </p:nvSpPr>
        <p:spPr>
          <a:xfrm>
            <a:off x="3543816" y="5236629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 animBg="1"/>
      <p:bldP spid="40" grpId="0" animBg="1"/>
      <p:bldP spid="43" grpId="0" animBg="1"/>
      <p:bldP spid="45" grpId="0" animBg="1"/>
      <p:bldP spid="47" grpId="0" animBg="1"/>
      <p:bldP spid="49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9BE63-4A37-461A-8890-AB98CE6F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нужны </a:t>
            </a:r>
            <a:r>
              <a:rPr lang="en-US" dirty="0"/>
              <a:t>unit </a:t>
            </a:r>
            <a:r>
              <a:rPr lang="ru-RU" dirty="0"/>
              <a:t>тесты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1092FB-85B4-40CF-9394-8C5A4858BAD2}"/>
              </a:ext>
            </a:extLst>
          </p:cNvPr>
          <p:cNvSpPr/>
          <p:nvPr/>
        </p:nvSpPr>
        <p:spPr>
          <a:xfrm>
            <a:off x="1818042" y="2011680"/>
            <a:ext cx="9601200" cy="4160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461C4-B026-4220-9A75-9B6E5AD61211}"/>
              </a:ext>
            </a:extLst>
          </p:cNvPr>
          <p:cNvSpPr txBox="1"/>
          <p:nvPr/>
        </p:nvSpPr>
        <p:spPr>
          <a:xfrm>
            <a:off x="5501183" y="142875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2695EB-D7B9-414E-BA0F-EBF8A9F523D1}"/>
              </a:ext>
            </a:extLst>
          </p:cNvPr>
          <p:cNvSpPr/>
          <p:nvPr/>
        </p:nvSpPr>
        <p:spPr>
          <a:xfrm>
            <a:off x="3650429" y="283733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4F19028-0998-4A3C-8D6F-9605CC4E3F08}"/>
              </a:ext>
            </a:extLst>
          </p:cNvPr>
          <p:cNvSpPr/>
          <p:nvPr/>
        </p:nvSpPr>
        <p:spPr>
          <a:xfrm>
            <a:off x="2422264" y="2411506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76850C5-E2EF-488B-8B7D-34F66D06C80C}"/>
              </a:ext>
            </a:extLst>
          </p:cNvPr>
          <p:cNvSpPr/>
          <p:nvPr/>
        </p:nvSpPr>
        <p:spPr>
          <a:xfrm>
            <a:off x="1918448" y="342900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9EE985-BEB6-4A55-9066-B4066D53A231}"/>
              </a:ext>
            </a:extLst>
          </p:cNvPr>
          <p:cNvSpPr/>
          <p:nvPr/>
        </p:nvSpPr>
        <p:spPr>
          <a:xfrm>
            <a:off x="3340250" y="402067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FDD320C-4F49-4E70-A6B3-07824B68C617}"/>
              </a:ext>
            </a:extLst>
          </p:cNvPr>
          <p:cNvSpPr/>
          <p:nvPr/>
        </p:nvSpPr>
        <p:spPr>
          <a:xfrm>
            <a:off x="2422263" y="4800600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D00428F-9132-4275-B703-9ADDA78ADD40}"/>
              </a:ext>
            </a:extLst>
          </p:cNvPr>
          <p:cNvSpPr/>
          <p:nvPr/>
        </p:nvSpPr>
        <p:spPr>
          <a:xfrm>
            <a:off x="4450080" y="4459045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1CBB177-2F62-472B-82B1-3E00F92FF6EA}"/>
              </a:ext>
            </a:extLst>
          </p:cNvPr>
          <p:cNvSpPr/>
          <p:nvPr/>
        </p:nvSpPr>
        <p:spPr>
          <a:xfrm>
            <a:off x="3532093" y="5238975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E4C616B-4E7B-4D0B-89DF-68F4E902245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2451017" y="2916528"/>
            <a:ext cx="62621" cy="59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1740B1D-1CBA-480D-8C76-2CFD9E6E24E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046207" y="2707341"/>
            <a:ext cx="604222" cy="4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955630B-C3F2-4251-8B86-66D08B14D30B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2542391" y="3724835"/>
            <a:ext cx="889233" cy="38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40D3EE3-F60A-4E02-90A0-DC8B08517BD8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954832" y="4525692"/>
            <a:ext cx="476792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76FFA43-6C05-4B28-8F20-D092ACAB05F5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 flipH="1">
            <a:off x="3844065" y="4525692"/>
            <a:ext cx="28754" cy="71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353E9F1-B05F-4849-A16E-2CF19CAC45AD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182998" y="3342352"/>
            <a:ext cx="579054" cy="111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3B8E9CE9-8E85-480A-BAB1-C032BBDCA65E}"/>
              </a:ext>
            </a:extLst>
          </p:cNvPr>
          <p:cNvSpPr/>
          <p:nvPr/>
        </p:nvSpPr>
        <p:spPr>
          <a:xfrm>
            <a:off x="2422263" y="2411076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8D50A-CD1B-4538-A96E-57A51C5EBE7D}"/>
              </a:ext>
            </a:extLst>
          </p:cNvPr>
          <p:cNvSpPr/>
          <p:nvPr/>
        </p:nvSpPr>
        <p:spPr>
          <a:xfrm>
            <a:off x="3648082" y="2834982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052735DF-E823-4F46-8EFB-26E85F7455D1}"/>
              </a:ext>
            </a:extLst>
          </p:cNvPr>
          <p:cNvSpPr/>
          <p:nvPr/>
        </p:nvSpPr>
        <p:spPr>
          <a:xfrm>
            <a:off x="1916101" y="3426652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CB9C46BA-A69D-43DF-9FF7-83B4038FF250}"/>
              </a:ext>
            </a:extLst>
          </p:cNvPr>
          <p:cNvSpPr/>
          <p:nvPr/>
        </p:nvSpPr>
        <p:spPr>
          <a:xfrm>
            <a:off x="3351973" y="4018324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907AC03-7539-4BF2-B28F-48BBA31E9767}"/>
              </a:ext>
            </a:extLst>
          </p:cNvPr>
          <p:cNvSpPr/>
          <p:nvPr/>
        </p:nvSpPr>
        <p:spPr>
          <a:xfrm>
            <a:off x="2433986" y="4798254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D30D2482-C62A-4859-8FD1-F93DF9F0DD9A}"/>
              </a:ext>
            </a:extLst>
          </p:cNvPr>
          <p:cNvSpPr/>
          <p:nvPr/>
        </p:nvSpPr>
        <p:spPr>
          <a:xfrm>
            <a:off x="4461803" y="4456699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6A8EFD7-218B-4D50-8C0E-82B6FD04FA2E}"/>
              </a:ext>
            </a:extLst>
          </p:cNvPr>
          <p:cNvSpPr/>
          <p:nvPr/>
        </p:nvSpPr>
        <p:spPr>
          <a:xfrm>
            <a:off x="3543816" y="5236629"/>
            <a:ext cx="623943" cy="5916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C0775B-E32C-41C2-ADC6-23990059F56A}"/>
              </a:ext>
            </a:extLst>
          </p:cNvPr>
          <p:cNvSpPr/>
          <p:nvPr/>
        </p:nvSpPr>
        <p:spPr>
          <a:xfrm>
            <a:off x="7033846" y="2411076"/>
            <a:ext cx="3938954" cy="34172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67C78-2161-4127-9F84-6FFFF1E29218}"/>
              </a:ext>
            </a:extLst>
          </p:cNvPr>
          <p:cNvSpPr txBox="1"/>
          <p:nvPr/>
        </p:nvSpPr>
        <p:spPr>
          <a:xfrm>
            <a:off x="8259664" y="2467965"/>
            <a:ext cx="151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484B073-9E7E-435C-8CE1-3BA826A16378}"/>
              </a:ext>
            </a:extLst>
          </p:cNvPr>
          <p:cNvSpPr/>
          <p:nvPr/>
        </p:nvSpPr>
        <p:spPr>
          <a:xfrm>
            <a:off x="7371471" y="3130817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0F71AF9-9040-49CE-A16E-F086D5F529AE}"/>
              </a:ext>
            </a:extLst>
          </p:cNvPr>
          <p:cNvSpPr/>
          <p:nvPr/>
        </p:nvSpPr>
        <p:spPr>
          <a:xfrm>
            <a:off x="9145793" y="3117056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4AC3FA8-9136-4F08-BBF5-134ADE8EF853}"/>
              </a:ext>
            </a:extLst>
          </p:cNvPr>
          <p:cNvSpPr/>
          <p:nvPr/>
        </p:nvSpPr>
        <p:spPr>
          <a:xfrm>
            <a:off x="9180894" y="3763578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0760990-7EF2-4749-AB84-572469714E8F}"/>
              </a:ext>
            </a:extLst>
          </p:cNvPr>
          <p:cNvSpPr/>
          <p:nvPr/>
        </p:nvSpPr>
        <p:spPr>
          <a:xfrm>
            <a:off x="9173792" y="4525692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542EE46-2714-4D84-AEC3-78FF95452427}"/>
              </a:ext>
            </a:extLst>
          </p:cNvPr>
          <p:cNvSpPr/>
          <p:nvPr/>
        </p:nvSpPr>
        <p:spPr>
          <a:xfrm>
            <a:off x="7362648" y="3782653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EB2B4E-A615-43B7-AC1B-F4FDE749416B}"/>
              </a:ext>
            </a:extLst>
          </p:cNvPr>
          <p:cNvSpPr/>
          <p:nvPr/>
        </p:nvSpPr>
        <p:spPr>
          <a:xfrm>
            <a:off x="7367956" y="4523674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5A3B008-4C13-4D92-B590-7940AC4517DA}"/>
              </a:ext>
            </a:extLst>
          </p:cNvPr>
          <p:cNvSpPr/>
          <p:nvPr/>
        </p:nvSpPr>
        <p:spPr>
          <a:xfrm>
            <a:off x="8330278" y="5174450"/>
            <a:ext cx="1055077" cy="3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037DFF7-D8DD-4906-BA27-7E4399B4A6A5}"/>
              </a:ext>
            </a:extLst>
          </p:cNvPr>
          <p:cNvSpPr/>
          <p:nvPr/>
        </p:nvSpPr>
        <p:spPr>
          <a:xfrm rot="5400000">
            <a:off x="7641759" y="2543382"/>
            <a:ext cx="291696" cy="3501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Равнобедренный треугольник 36">
            <a:extLst>
              <a:ext uri="{FF2B5EF4-FFF2-40B4-BE49-F238E27FC236}">
                <a16:creationId xmlns:a16="http://schemas.microsoft.com/office/drawing/2014/main" id="{9940E9BA-0CD4-48F0-9BDF-D220E915B08E}"/>
              </a:ext>
            </a:extLst>
          </p:cNvPr>
          <p:cNvSpPr/>
          <p:nvPr/>
        </p:nvSpPr>
        <p:spPr>
          <a:xfrm rot="5400000">
            <a:off x="7639417" y="2541034"/>
            <a:ext cx="291696" cy="35011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9564C9F-BC93-4996-94A2-E2C874FCAA72}"/>
              </a:ext>
            </a:extLst>
          </p:cNvPr>
          <p:cNvSpPr/>
          <p:nvPr/>
        </p:nvSpPr>
        <p:spPr>
          <a:xfrm>
            <a:off x="7371470" y="3142021"/>
            <a:ext cx="1055077" cy="3667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7894ACF-56DD-4C90-9E42-7A715FBB791A}"/>
              </a:ext>
            </a:extLst>
          </p:cNvPr>
          <p:cNvCxnSpPr>
            <a:stCxn id="42" idx="1"/>
            <a:endCxn id="41" idx="7"/>
          </p:cNvCxnSpPr>
          <p:nvPr/>
        </p:nvCxnSpPr>
        <p:spPr>
          <a:xfrm flipH="1" flipV="1">
            <a:off x="2954832" y="2497724"/>
            <a:ext cx="4416638" cy="827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4262C09-4637-40B6-BC85-F6501EC73B8C}"/>
              </a:ext>
            </a:extLst>
          </p:cNvPr>
          <p:cNvSpPr/>
          <p:nvPr/>
        </p:nvSpPr>
        <p:spPr>
          <a:xfrm>
            <a:off x="9145722" y="3130676"/>
            <a:ext cx="1055077" cy="366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3B2EC06C-ECBB-4E10-A87F-B3A9544938C6}"/>
              </a:ext>
            </a:extLst>
          </p:cNvPr>
          <p:cNvSpPr/>
          <p:nvPr/>
        </p:nvSpPr>
        <p:spPr>
          <a:xfrm>
            <a:off x="9180823" y="3777198"/>
            <a:ext cx="1055077" cy="366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1049F6C6-4BC0-4B1D-9B13-14803BF70AF7}"/>
              </a:ext>
            </a:extLst>
          </p:cNvPr>
          <p:cNvSpPr/>
          <p:nvPr/>
        </p:nvSpPr>
        <p:spPr>
          <a:xfrm>
            <a:off x="9173721" y="4539312"/>
            <a:ext cx="1055077" cy="366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F67ABF00-8674-49FA-AC56-6A2CA81B1E6F}"/>
              </a:ext>
            </a:extLst>
          </p:cNvPr>
          <p:cNvSpPr/>
          <p:nvPr/>
        </p:nvSpPr>
        <p:spPr>
          <a:xfrm>
            <a:off x="7362577" y="3796273"/>
            <a:ext cx="1055077" cy="366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1F31EE1E-DD56-4C89-8C1E-E2DA2576EB83}"/>
              </a:ext>
            </a:extLst>
          </p:cNvPr>
          <p:cNvSpPr/>
          <p:nvPr/>
        </p:nvSpPr>
        <p:spPr>
          <a:xfrm>
            <a:off x="7367885" y="4537294"/>
            <a:ext cx="1055077" cy="366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57204172-4274-41D7-BC68-AEB3EF1AA82A}"/>
              </a:ext>
            </a:extLst>
          </p:cNvPr>
          <p:cNvSpPr/>
          <p:nvPr/>
        </p:nvSpPr>
        <p:spPr>
          <a:xfrm>
            <a:off x="8330207" y="5188070"/>
            <a:ext cx="1055077" cy="366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1E5085B4-547E-46B9-9622-EE44E12236B3}"/>
              </a:ext>
            </a:extLst>
          </p:cNvPr>
          <p:cNvCxnSpPr>
            <a:cxnSpLocks/>
            <a:stCxn id="40" idx="6"/>
            <a:endCxn id="61" idx="1"/>
          </p:cNvCxnSpPr>
          <p:nvPr/>
        </p:nvCxnSpPr>
        <p:spPr>
          <a:xfrm>
            <a:off x="4272025" y="3130817"/>
            <a:ext cx="3090552" cy="84883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1CA193E-5006-4D03-9629-674A258EA452}"/>
              </a:ext>
            </a:extLst>
          </p:cNvPr>
          <p:cNvCxnSpPr>
            <a:stCxn id="49" idx="6"/>
            <a:endCxn id="62" idx="1"/>
          </p:cNvCxnSpPr>
          <p:nvPr/>
        </p:nvCxnSpPr>
        <p:spPr>
          <a:xfrm flipV="1">
            <a:off x="5085746" y="4720676"/>
            <a:ext cx="2282139" cy="31858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186491C-9100-48F5-9E79-DFDBB2504B50}"/>
              </a:ext>
            </a:extLst>
          </p:cNvPr>
          <p:cNvCxnSpPr>
            <a:stCxn id="63" idx="1"/>
            <a:endCxn id="51" idx="7"/>
          </p:cNvCxnSpPr>
          <p:nvPr/>
        </p:nvCxnSpPr>
        <p:spPr>
          <a:xfrm rot="10800000">
            <a:off x="4076385" y="5323278"/>
            <a:ext cx="4253822" cy="48175"/>
          </a:xfrm>
          <a:prstGeom prst="bentConnector4">
            <a:avLst>
              <a:gd name="adj1" fmla="val 48926"/>
              <a:gd name="adj2" fmla="val 57452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3598F5DB-D5A7-4D2A-81F2-330FD07B11B3}"/>
              </a:ext>
            </a:extLst>
          </p:cNvPr>
          <p:cNvCxnSpPr>
            <a:stCxn id="60" idx="2"/>
            <a:endCxn id="47" idx="6"/>
          </p:cNvCxnSpPr>
          <p:nvPr/>
        </p:nvCxnSpPr>
        <p:spPr>
          <a:xfrm rot="5400000">
            <a:off x="6285588" y="1678417"/>
            <a:ext cx="188014" cy="6643331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FCA64587-91F8-47A7-AC6E-24E8BCC0EF6C}"/>
              </a:ext>
            </a:extLst>
          </p:cNvPr>
          <p:cNvCxnSpPr>
            <a:cxnSpLocks/>
            <a:stCxn id="59" idx="2"/>
            <a:endCxn id="45" idx="6"/>
          </p:cNvCxnSpPr>
          <p:nvPr/>
        </p:nvCxnSpPr>
        <p:spPr>
          <a:xfrm rot="5400000">
            <a:off x="6757040" y="1362837"/>
            <a:ext cx="170198" cy="5732446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5F9BCCA4-E0C1-413F-9892-0AC0391A5D2B}"/>
              </a:ext>
            </a:extLst>
          </p:cNvPr>
          <p:cNvCxnSpPr>
            <a:stCxn id="58" idx="2"/>
            <a:endCxn id="43" idx="7"/>
          </p:cNvCxnSpPr>
          <p:nvPr/>
        </p:nvCxnSpPr>
        <p:spPr>
          <a:xfrm flipH="1">
            <a:off x="2448670" y="3497439"/>
            <a:ext cx="7224591" cy="158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9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15" grpId="0" animBg="1"/>
      <p:bldP spid="37" grpId="0" animBg="1"/>
      <p:bldP spid="4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5585C-5FE2-4C96-A8F2-8F9AE14C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57525"/>
            <a:ext cx="9601200" cy="74295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6627988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480</TotalTime>
  <Words>53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Уголки</vt:lpstr>
      <vt:lpstr>unit тесты </vt:lpstr>
      <vt:lpstr>Unit тесты</vt:lpstr>
      <vt:lpstr>Как пишутся unit тесты</vt:lpstr>
      <vt:lpstr>Для чего нужны unit тесты </vt:lpstr>
      <vt:lpstr>Для чего нужны unit тесты </vt:lpstr>
      <vt:lpstr>Для чего нужны unit тесты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тесты</dc:title>
  <dc:creator>Илья Егорушкин</dc:creator>
  <cp:lastModifiedBy>Илья Егорушкин</cp:lastModifiedBy>
  <cp:revision>6</cp:revision>
  <dcterms:created xsi:type="dcterms:W3CDTF">2020-11-06T06:51:16Z</dcterms:created>
  <dcterms:modified xsi:type="dcterms:W3CDTF">2020-11-06T14:51:30Z</dcterms:modified>
</cp:coreProperties>
</file>