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71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0055B-B895-4E00-89B4-C1513F95738B}" type="doc">
      <dgm:prSet loTypeId="urn:microsoft.com/office/officeart/2005/8/layout/gear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FC7821-8C1D-4E98-A260-C70245009289}">
      <dgm:prSet phldrT="[Текст]" phldr="1"/>
      <dgm:spPr/>
      <dgm:t>
        <a:bodyPr/>
        <a:lstStyle/>
        <a:p>
          <a:endParaRPr lang="ru-RU" dirty="0"/>
        </a:p>
      </dgm:t>
    </dgm:pt>
    <dgm:pt modelId="{F1674FB6-2A44-4D60-A450-7779F1F52DC4}" type="sibTrans" cxnId="{51963EF3-19E2-4A93-B043-A4605CACFB8F}">
      <dgm:prSet/>
      <dgm:spPr/>
      <dgm:t>
        <a:bodyPr/>
        <a:lstStyle/>
        <a:p>
          <a:endParaRPr lang="ru-RU"/>
        </a:p>
      </dgm:t>
    </dgm:pt>
    <dgm:pt modelId="{EC471B45-CF04-4928-ADDE-0E29BF09AA5A}" type="parTrans" cxnId="{51963EF3-19E2-4A93-B043-A4605CACFB8F}">
      <dgm:prSet/>
      <dgm:spPr/>
      <dgm:t>
        <a:bodyPr/>
        <a:lstStyle/>
        <a:p>
          <a:endParaRPr lang="ru-RU"/>
        </a:p>
      </dgm:t>
    </dgm:pt>
    <dgm:pt modelId="{2E594998-A416-4E8E-8504-536A18E574A8}">
      <dgm:prSet phldrT="[Текст]"/>
      <dgm:spPr/>
      <dgm:t>
        <a:bodyPr/>
        <a:lstStyle/>
        <a:p>
          <a:r>
            <a:rPr lang="ru-RU" b="1" dirty="0">
              <a:latin typeface="Arial Black" pitchFamily="34" charset="0"/>
            </a:rPr>
            <a:t>Конфигурации</a:t>
          </a:r>
        </a:p>
      </dgm:t>
    </dgm:pt>
    <dgm:pt modelId="{622DC8F0-8B50-432F-885E-C073DFC002A2}" type="sibTrans" cxnId="{353464AD-6F2C-481B-A430-CB7A82C68EC3}">
      <dgm:prSet/>
      <dgm:spPr/>
      <dgm:t>
        <a:bodyPr/>
        <a:lstStyle/>
        <a:p>
          <a:endParaRPr lang="ru-RU"/>
        </a:p>
      </dgm:t>
    </dgm:pt>
    <dgm:pt modelId="{FCCE8DE9-88B7-4C65-B5BD-AD9AE3103A3F}" type="parTrans" cxnId="{353464AD-6F2C-481B-A430-CB7A82C68EC3}">
      <dgm:prSet/>
      <dgm:spPr/>
      <dgm:t>
        <a:bodyPr/>
        <a:lstStyle/>
        <a:p>
          <a:endParaRPr lang="ru-RU"/>
        </a:p>
      </dgm:t>
    </dgm:pt>
    <dgm:pt modelId="{84CB09F3-27AB-464E-9435-33670EE35BF0}">
      <dgm:prSet phldrT="[Текст]" phldr="1"/>
      <dgm:spPr/>
      <dgm:t>
        <a:bodyPr/>
        <a:lstStyle/>
        <a:p>
          <a:endParaRPr lang="ru-RU" dirty="0"/>
        </a:p>
      </dgm:t>
    </dgm:pt>
    <dgm:pt modelId="{8D7E18DF-AD6C-48B2-8C7E-E8BF10D5E356}" type="sibTrans" cxnId="{71919B45-18E3-4AAB-903C-C9F70FE5A148}">
      <dgm:prSet/>
      <dgm:spPr/>
      <dgm:t>
        <a:bodyPr/>
        <a:lstStyle/>
        <a:p>
          <a:endParaRPr lang="ru-RU"/>
        </a:p>
      </dgm:t>
    </dgm:pt>
    <dgm:pt modelId="{6437B1E9-5951-4400-8F21-29F2AEDB508D}" type="parTrans" cxnId="{71919B45-18E3-4AAB-903C-C9F70FE5A148}">
      <dgm:prSet/>
      <dgm:spPr/>
      <dgm:t>
        <a:bodyPr/>
        <a:lstStyle/>
        <a:p>
          <a:endParaRPr lang="ru-RU"/>
        </a:p>
      </dgm:t>
    </dgm:pt>
    <dgm:pt modelId="{582477B6-578C-4A46-AC61-9EA3182819A7}">
      <dgm:prSet phldrT="[Текст]" phldr="1" custScaleX="34467" custScaleY="34467" custLinFactX="32806" custLinFactNeighborX="100000" custLinFactNeighborY="42657"/>
      <dgm:spPr/>
      <dgm:t>
        <a:bodyPr/>
        <a:lstStyle/>
        <a:p>
          <a:endParaRPr lang="ru-RU" dirty="0"/>
        </a:p>
      </dgm:t>
    </dgm:pt>
    <dgm:pt modelId="{8D191F70-A1A8-4E25-A8E8-014C9A2655BE}" type="parTrans" cxnId="{EFD83CD1-9A17-4335-8353-10FDF90DC4F9}">
      <dgm:prSet/>
      <dgm:spPr/>
      <dgm:t>
        <a:bodyPr/>
        <a:lstStyle/>
        <a:p>
          <a:endParaRPr lang="ru-RU"/>
        </a:p>
      </dgm:t>
    </dgm:pt>
    <dgm:pt modelId="{6F5F7682-32EA-44A0-A2BF-5DEC7408EC4A}" type="sibTrans" cxnId="{EFD83CD1-9A17-4335-8353-10FDF90DC4F9}">
      <dgm:prSet custScaleX="34466" custScaleY="34214" custLinFactX="7022" custLinFactNeighborX="100000" custLinFactNeighborY="39675"/>
      <dgm:spPr/>
      <dgm:t>
        <a:bodyPr/>
        <a:lstStyle/>
        <a:p>
          <a:endParaRPr lang="ru-RU"/>
        </a:p>
      </dgm:t>
    </dgm:pt>
    <dgm:pt modelId="{EF231A3A-7CD9-4209-B18B-55D0E4436CA5}">
      <dgm:prSet phldrT="[Текст]" phldr="1" custScaleX="34467" custScaleY="34467" custLinFactNeighborX="80969" custLinFactNeighborY="67065"/>
      <dgm:spPr/>
      <dgm:t>
        <a:bodyPr/>
        <a:lstStyle/>
        <a:p>
          <a:endParaRPr lang="ru-RU" dirty="0"/>
        </a:p>
      </dgm:t>
    </dgm:pt>
    <dgm:pt modelId="{D027E3E2-D95A-45B2-80C3-25879E99D37C}" type="parTrans" cxnId="{6B3260B9-D0B3-4D5D-9D27-0E82411A4CB9}">
      <dgm:prSet/>
      <dgm:spPr/>
      <dgm:t>
        <a:bodyPr/>
        <a:lstStyle/>
        <a:p>
          <a:endParaRPr lang="ru-RU"/>
        </a:p>
      </dgm:t>
    </dgm:pt>
    <dgm:pt modelId="{FC1E2D5E-069A-425D-9998-95AC32ADB09F}" type="sibTrans" cxnId="{6B3260B9-D0B3-4D5D-9D27-0E82411A4CB9}">
      <dgm:prSet custScaleX="34467" custScaleY="34467" custLinFactNeighborX="71791" custLinFactNeighborY="59219"/>
      <dgm:spPr/>
      <dgm:t>
        <a:bodyPr/>
        <a:lstStyle/>
        <a:p>
          <a:endParaRPr lang="ru-RU"/>
        </a:p>
      </dgm:t>
    </dgm:pt>
    <dgm:pt modelId="{7AE9E011-D4B0-45BB-8316-86877F195FD8}" type="pres">
      <dgm:prSet presAssocID="{E970055B-B895-4E00-89B4-C1513F95738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34DD002-B29F-4F9A-9D2C-A6478ADB4A3E}" type="pres">
      <dgm:prSet presAssocID="{2E594998-A416-4E8E-8504-536A18E574A8}" presName="gear1" presStyleLbl="node1" presStyleIdx="0" presStyleCnt="3" custScaleX="109924" custScaleY="109924" custLinFactNeighborX="66199" custLinFactNeighborY="-42584">
        <dgm:presLayoutVars>
          <dgm:chMax val="1"/>
          <dgm:bulletEnabled val="1"/>
        </dgm:presLayoutVars>
      </dgm:prSet>
      <dgm:spPr/>
    </dgm:pt>
    <dgm:pt modelId="{CC881051-88BB-4F09-B595-E0F03FF973EF}" type="pres">
      <dgm:prSet presAssocID="{2E594998-A416-4E8E-8504-536A18E574A8}" presName="gear1srcNode" presStyleLbl="node1" presStyleIdx="0" presStyleCnt="3"/>
      <dgm:spPr/>
    </dgm:pt>
    <dgm:pt modelId="{E7CCF211-051A-45F7-93B1-043768043B35}" type="pres">
      <dgm:prSet presAssocID="{2E594998-A416-4E8E-8504-536A18E574A8}" presName="gear1dstNode" presStyleLbl="node1" presStyleIdx="0" presStyleCnt="3"/>
      <dgm:spPr/>
    </dgm:pt>
    <dgm:pt modelId="{124EC51A-22D8-4552-A2A8-4E012DB85AB5}" type="pres">
      <dgm:prSet presAssocID="{4EFC7821-8C1D-4E98-A260-C70245009289}" presName="gear2" presStyleLbl="node1" presStyleIdx="1" presStyleCnt="3" custScaleX="34467" custScaleY="34467" custLinFactNeighborX="39139" custLinFactNeighborY="9845">
        <dgm:presLayoutVars>
          <dgm:chMax val="1"/>
          <dgm:bulletEnabled val="1"/>
        </dgm:presLayoutVars>
      </dgm:prSet>
      <dgm:spPr/>
    </dgm:pt>
    <dgm:pt modelId="{2E050DE9-F29B-4833-9A9A-1E5CBE58C8E5}" type="pres">
      <dgm:prSet presAssocID="{4EFC7821-8C1D-4E98-A260-C70245009289}" presName="gear2srcNode" presStyleLbl="node1" presStyleIdx="1" presStyleCnt="3"/>
      <dgm:spPr/>
    </dgm:pt>
    <dgm:pt modelId="{EDD51E29-C675-4363-90F3-73B995048DC2}" type="pres">
      <dgm:prSet presAssocID="{4EFC7821-8C1D-4E98-A260-C70245009289}" presName="gear2dstNode" presStyleLbl="node1" presStyleIdx="1" presStyleCnt="3"/>
      <dgm:spPr/>
    </dgm:pt>
    <dgm:pt modelId="{5D32642B-2052-496D-A04B-8321F0948B2F}" type="pres">
      <dgm:prSet presAssocID="{84CB09F3-27AB-464E-9435-33670EE35BF0}" presName="gear3" presStyleLbl="node1" presStyleIdx="2" presStyleCnt="3" custScaleX="34467" custScaleY="34467" custLinFactNeighborX="-15000" custLinFactNeighborY="13135"/>
      <dgm:spPr/>
    </dgm:pt>
    <dgm:pt modelId="{D0AC4C86-3AF1-4823-993A-762F47BB7437}" type="pres">
      <dgm:prSet presAssocID="{84CB09F3-27AB-464E-9435-33670EE35BF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53937DB-6B0F-4033-976B-E448780EB927}" type="pres">
      <dgm:prSet presAssocID="{84CB09F3-27AB-464E-9435-33670EE35BF0}" presName="gear3srcNode" presStyleLbl="node1" presStyleIdx="2" presStyleCnt="3"/>
      <dgm:spPr/>
    </dgm:pt>
    <dgm:pt modelId="{EEFEE9AE-68DA-4711-95A6-C70510435CB3}" type="pres">
      <dgm:prSet presAssocID="{84CB09F3-27AB-464E-9435-33670EE35BF0}" presName="gear3dstNode" presStyleLbl="node1" presStyleIdx="2" presStyleCnt="3"/>
      <dgm:spPr/>
    </dgm:pt>
    <dgm:pt modelId="{2F10FFEC-6AF3-400F-BF6D-4DE5023A6D02}" type="pres">
      <dgm:prSet presAssocID="{622DC8F0-8B50-432F-885E-C073DFC002A2}" presName="connector1" presStyleLbl="sibTrans2D1" presStyleIdx="0" presStyleCnt="3" custScaleX="106785" custScaleY="107413" custLinFactNeighborX="47705" custLinFactNeighborY="-30076"/>
      <dgm:spPr/>
    </dgm:pt>
    <dgm:pt modelId="{93773EE8-8C58-4C38-A66C-3CCFB5C8E507}" type="pres">
      <dgm:prSet presAssocID="{F1674FB6-2A44-4D60-A450-7779F1F52DC4}" presName="connector2" presStyleLbl="sibTrans2D1" presStyleIdx="1" presStyleCnt="3" custScaleX="34466" custScaleY="34214" custLinFactNeighborX="34325" custLinFactNeighborY="10928"/>
      <dgm:spPr/>
    </dgm:pt>
    <dgm:pt modelId="{17C30CDD-F69F-44D1-AFF6-03CD2B584533}" type="pres">
      <dgm:prSet presAssocID="{8D7E18DF-AD6C-48B2-8C7E-E8BF10D5E356}" presName="connector3" presStyleLbl="sibTrans2D1" presStyleIdx="2" presStyleCnt="3" custScaleX="34467" custScaleY="34467" custLinFactNeighborX="-9440" custLinFactNeighborY="11054"/>
      <dgm:spPr/>
    </dgm:pt>
  </dgm:ptLst>
  <dgm:cxnLst>
    <dgm:cxn modelId="{4151F52C-79AE-434E-99A0-7F0CB162FB51}" type="presOf" srcId="{622DC8F0-8B50-432F-885E-C073DFC002A2}" destId="{2F10FFEC-6AF3-400F-BF6D-4DE5023A6D02}" srcOrd="0" destOrd="0" presId="urn:microsoft.com/office/officeart/2005/8/layout/gear1"/>
    <dgm:cxn modelId="{86370332-DF71-4541-A605-61A7D85E5325}" type="presOf" srcId="{84CB09F3-27AB-464E-9435-33670EE35BF0}" destId="{EEFEE9AE-68DA-4711-95A6-C70510435CB3}" srcOrd="3" destOrd="0" presId="urn:microsoft.com/office/officeart/2005/8/layout/gear1"/>
    <dgm:cxn modelId="{F436C461-5276-41EB-A31E-2496FB90B875}" type="presOf" srcId="{4EFC7821-8C1D-4E98-A260-C70245009289}" destId="{124EC51A-22D8-4552-A2A8-4E012DB85AB5}" srcOrd="0" destOrd="0" presId="urn:microsoft.com/office/officeart/2005/8/layout/gear1"/>
    <dgm:cxn modelId="{71919B45-18E3-4AAB-903C-C9F70FE5A148}" srcId="{E970055B-B895-4E00-89B4-C1513F95738B}" destId="{84CB09F3-27AB-464E-9435-33670EE35BF0}" srcOrd="2" destOrd="0" parTransId="{6437B1E9-5951-4400-8F21-29F2AEDB508D}" sibTransId="{8D7E18DF-AD6C-48B2-8C7E-E8BF10D5E356}"/>
    <dgm:cxn modelId="{7C970551-02C5-438A-909D-60923171F71B}" type="presOf" srcId="{84CB09F3-27AB-464E-9435-33670EE35BF0}" destId="{5D32642B-2052-496D-A04B-8321F0948B2F}" srcOrd="0" destOrd="0" presId="urn:microsoft.com/office/officeart/2005/8/layout/gear1"/>
    <dgm:cxn modelId="{A38B8976-1C6F-47FC-8E35-CE72E008AAF4}" type="presOf" srcId="{2E594998-A416-4E8E-8504-536A18E574A8}" destId="{CC881051-88BB-4F09-B595-E0F03FF973EF}" srcOrd="1" destOrd="0" presId="urn:microsoft.com/office/officeart/2005/8/layout/gear1"/>
    <dgm:cxn modelId="{90D8E97A-6BF1-4628-8004-9E02F861467A}" type="presOf" srcId="{84CB09F3-27AB-464E-9435-33670EE35BF0}" destId="{D0AC4C86-3AF1-4823-993A-762F47BB7437}" srcOrd="1" destOrd="0" presId="urn:microsoft.com/office/officeart/2005/8/layout/gear1"/>
    <dgm:cxn modelId="{2E544797-728A-45FF-B88A-8A4F39762073}" type="presOf" srcId="{2E594998-A416-4E8E-8504-536A18E574A8}" destId="{E7CCF211-051A-45F7-93B1-043768043B35}" srcOrd="2" destOrd="0" presId="urn:microsoft.com/office/officeart/2005/8/layout/gear1"/>
    <dgm:cxn modelId="{353464AD-6F2C-481B-A430-CB7A82C68EC3}" srcId="{E970055B-B895-4E00-89B4-C1513F95738B}" destId="{2E594998-A416-4E8E-8504-536A18E574A8}" srcOrd="0" destOrd="0" parTransId="{FCCE8DE9-88B7-4C65-B5BD-AD9AE3103A3F}" sibTransId="{622DC8F0-8B50-432F-885E-C073DFC002A2}"/>
    <dgm:cxn modelId="{3867B2AD-D777-4468-89BF-079909144FB8}" type="presOf" srcId="{2E594998-A416-4E8E-8504-536A18E574A8}" destId="{434DD002-B29F-4F9A-9D2C-A6478ADB4A3E}" srcOrd="0" destOrd="0" presId="urn:microsoft.com/office/officeart/2005/8/layout/gear1"/>
    <dgm:cxn modelId="{21FFF0B6-14CE-4523-9C1E-7E2094683524}" type="presOf" srcId="{84CB09F3-27AB-464E-9435-33670EE35BF0}" destId="{653937DB-6B0F-4033-976B-E448780EB927}" srcOrd="2" destOrd="0" presId="urn:microsoft.com/office/officeart/2005/8/layout/gear1"/>
    <dgm:cxn modelId="{6B3260B9-D0B3-4D5D-9D27-0E82411A4CB9}" srcId="{E970055B-B895-4E00-89B4-C1513F95738B}" destId="{EF231A3A-7CD9-4209-B18B-55D0E4436CA5}" srcOrd="4" destOrd="0" parTransId="{D027E3E2-D95A-45B2-80C3-25879E99D37C}" sibTransId="{FC1E2D5E-069A-425D-9998-95AC32ADB09F}"/>
    <dgm:cxn modelId="{8E32B8BC-EF60-4243-B3BF-20FE9066F71E}" type="presOf" srcId="{4EFC7821-8C1D-4E98-A260-C70245009289}" destId="{EDD51E29-C675-4363-90F3-73B995048DC2}" srcOrd="2" destOrd="0" presId="urn:microsoft.com/office/officeart/2005/8/layout/gear1"/>
    <dgm:cxn modelId="{EFD83CD1-9A17-4335-8353-10FDF90DC4F9}" srcId="{E970055B-B895-4E00-89B4-C1513F95738B}" destId="{582477B6-578C-4A46-AC61-9EA3182819A7}" srcOrd="3" destOrd="0" parTransId="{8D191F70-A1A8-4E25-A8E8-014C9A2655BE}" sibTransId="{6F5F7682-32EA-44A0-A2BF-5DEC7408EC4A}"/>
    <dgm:cxn modelId="{B597F0D2-3167-4566-AF17-B681D72D1B48}" type="presOf" srcId="{E970055B-B895-4E00-89B4-C1513F95738B}" destId="{7AE9E011-D4B0-45BB-8316-86877F195FD8}" srcOrd="0" destOrd="0" presId="urn:microsoft.com/office/officeart/2005/8/layout/gear1"/>
    <dgm:cxn modelId="{7E5428D8-D093-4909-9778-13414B84EA47}" type="presOf" srcId="{F1674FB6-2A44-4D60-A450-7779F1F52DC4}" destId="{93773EE8-8C58-4C38-A66C-3CCFB5C8E507}" srcOrd="0" destOrd="0" presId="urn:microsoft.com/office/officeart/2005/8/layout/gear1"/>
    <dgm:cxn modelId="{C925C9F2-A363-48F9-9378-6576B375A2F5}" type="presOf" srcId="{4EFC7821-8C1D-4E98-A260-C70245009289}" destId="{2E050DE9-F29B-4833-9A9A-1E5CBE58C8E5}" srcOrd="1" destOrd="0" presId="urn:microsoft.com/office/officeart/2005/8/layout/gear1"/>
    <dgm:cxn modelId="{717121F3-472B-4CB9-A534-965A409E014E}" type="presOf" srcId="{8D7E18DF-AD6C-48B2-8C7E-E8BF10D5E356}" destId="{17C30CDD-F69F-44D1-AFF6-03CD2B584533}" srcOrd="0" destOrd="0" presId="urn:microsoft.com/office/officeart/2005/8/layout/gear1"/>
    <dgm:cxn modelId="{51963EF3-19E2-4A93-B043-A4605CACFB8F}" srcId="{E970055B-B895-4E00-89B4-C1513F95738B}" destId="{4EFC7821-8C1D-4E98-A260-C70245009289}" srcOrd="1" destOrd="0" parTransId="{EC471B45-CF04-4928-ADDE-0E29BF09AA5A}" sibTransId="{F1674FB6-2A44-4D60-A450-7779F1F52DC4}"/>
    <dgm:cxn modelId="{416BF0FD-CD37-4299-909D-90E82F88F3FD}" type="presParOf" srcId="{7AE9E011-D4B0-45BB-8316-86877F195FD8}" destId="{434DD002-B29F-4F9A-9D2C-A6478ADB4A3E}" srcOrd="0" destOrd="0" presId="urn:microsoft.com/office/officeart/2005/8/layout/gear1"/>
    <dgm:cxn modelId="{D2C88C28-ABD8-4EE3-BED1-31068B45F958}" type="presParOf" srcId="{7AE9E011-D4B0-45BB-8316-86877F195FD8}" destId="{CC881051-88BB-4F09-B595-E0F03FF973EF}" srcOrd="1" destOrd="0" presId="urn:microsoft.com/office/officeart/2005/8/layout/gear1"/>
    <dgm:cxn modelId="{FEB85E70-1A66-4C50-9AAA-BF3E83EAC20E}" type="presParOf" srcId="{7AE9E011-D4B0-45BB-8316-86877F195FD8}" destId="{E7CCF211-051A-45F7-93B1-043768043B35}" srcOrd="2" destOrd="0" presId="urn:microsoft.com/office/officeart/2005/8/layout/gear1"/>
    <dgm:cxn modelId="{F4B6BB16-93E3-47FA-AFDE-0DE6DA370A4D}" type="presParOf" srcId="{7AE9E011-D4B0-45BB-8316-86877F195FD8}" destId="{124EC51A-22D8-4552-A2A8-4E012DB85AB5}" srcOrd="3" destOrd="0" presId="urn:microsoft.com/office/officeart/2005/8/layout/gear1"/>
    <dgm:cxn modelId="{A33D225D-1A90-4826-871C-BF7EE8088B19}" type="presParOf" srcId="{7AE9E011-D4B0-45BB-8316-86877F195FD8}" destId="{2E050DE9-F29B-4833-9A9A-1E5CBE58C8E5}" srcOrd="4" destOrd="0" presId="urn:microsoft.com/office/officeart/2005/8/layout/gear1"/>
    <dgm:cxn modelId="{98701BFB-2CB7-47CC-A353-7A39EF91DA1E}" type="presParOf" srcId="{7AE9E011-D4B0-45BB-8316-86877F195FD8}" destId="{EDD51E29-C675-4363-90F3-73B995048DC2}" srcOrd="5" destOrd="0" presId="urn:microsoft.com/office/officeart/2005/8/layout/gear1"/>
    <dgm:cxn modelId="{9A4C6F75-F387-4902-9D6F-390BB4F9E116}" type="presParOf" srcId="{7AE9E011-D4B0-45BB-8316-86877F195FD8}" destId="{5D32642B-2052-496D-A04B-8321F0948B2F}" srcOrd="6" destOrd="0" presId="urn:microsoft.com/office/officeart/2005/8/layout/gear1"/>
    <dgm:cxn modelId="{00837020-F900-4BA6-B4C6-74B8665A5254}" type="presParOf" srcId="{7AE9E011-D4B0-45BB-8316-86877F195FD8}" destId="{D0AC4C86-3AF1-4823-993A-762F47BB7437}" srcOrd="7" destOrd="0" presId="urn:microsoft.com/office/officeart/2005/8/layout/gear1"/>
    <dgm:cxn modelId="{802EB61C-FF1C-45E2-8E42-B4FF20B03C3A}" type="presParOf" srcId="{7AE9E011-D4B0-45BB-8316-86877F195FD8}" destId="{653937DB-6B0F-4033-976B-E448780EB927}" srcOrd="8" destOrd="0" presId="urn:microsoft.com/office/officeart/2005/8/layout/gear1"/>
    <dgm:cxn modelId="{B0AD58AC-42A3-41D3-B359-EB1B532D1F0D}" type="presParOf" srcId="{7AE9E011-D4B0-45BB-8316-86877F195FD8}" destId="{EEFEE9AE-68DA-4711-95A6-C70510435CB3}" srcOrd="9" destOrd="0" presId="urn:microsoft.com/office/officeart/2005/8/layout/gear1"/>
    <dgm:cxn modelId="{E930E50C-D08E-4A2C-965A-C5D04B072438}" type="presParOf" srcId="{7AE9E011-D4B0-45BB-8316-86877F195FD8}" destId="{2F10FFEC-6AF3-400F-BF6D-4DE5023A6D02}" srcOrd="10" destOrd="0" presId="urn:microsoft.com/office/officeart/2005/8/layout/gear1"/>
    <dgm:cxn modelId="{2AB8A257-C20D-4372-86C4-FF70F7495A74}" type="presParOf" srcId="{7AE9E011-D4B0-45BB-8316-86877F195FD8}" destId="{93773EE8-8C58-4C38-A66C-3CCFB5C8E507}" srcOrd="11" destOrd="0" presId="urn:microsoft.com/office/officeart/2005/8/layout/gear1"/>
    <dgm:cxn modelId="{3B361501-BA7C-49ED-9318-5269DE2B044F}" type="presParOf" srcId="{7AE9E011-D4B0-45BB-8316-86877F195FD8}" destId="{17C30CDD-F69F-44D1-AFF6-03CD2B58453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D002-B29F-4F9A-9D2C-A6478ADB4A3E}">
      <dsp:nvSpPr>
        <dsp:cNvPr id="0" name=""/>
        <dsp:cNvSpPr/>
      </dsp:nvSpPr>
      <dsp:spPr>
        <a:xfrm>
          <a:off x="4175267" y="733635"/>
          <a:ext cx="2536682" cy="253668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>
              <a:latin typeface="Arial Black" pitchFamily="34" charset="0"/>
            </a:rPr>
            <a:t>Конфигурации</a:t>
          </a:r>
        </a:p>
      </dsp:txBody>
      <dsp:txXfrm>
        <a:off x="4685253" y="1327841"/>
        <a:ext cx="1516710" cy="1303907"/>
      </dsp:txXfrm>
    </dsp:sp>
    <dsp:sp modelId="{124EC51A-22D8-4552-A2A8-4E012DB85AB5}">
      <dsp:nvSpPr>
        <dsp:cNvPr id="0" name=""/>
        <dsp:cNvSpPr/>
      </dsp:nvSpPr>
      <dsp:spPr>
        <a:xfrm>
          <a:off x="2953083" y="2000541"/>
          <a:ext cx="578461" cy="57846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 dirty="0"/>
        </a:p>
      </dsp:txBody>
      <dsp:txXfrm>
        <a:off x="3098712" y="2147050"/>
        <a:ext cx="287203" cy="285443"/>
      </dsp:txXfrm>
    </dsp:sp>
    <dsp:sp modelId="{5D32642B-2052-496D-A04B-8321F0948B2F}">
      <dsp:nvSpPr>
        <dsp:cNvPr id="0" name=""/>
        <dsp:cNvSpPr/>
      </dsp:nvSpPr>
      <dsp:spPr>
        <a:xfrm rot="20700000">
          <a:off x="2923027" y="930877"/>
          <a:ext cx="566774" cy="56677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 dirty="0"/>
        </a:p>
      </dsp:txBody>
      <dsp:txXfrm rot="-20700000">
        <a:off x="3047338" y="1055187"/>
        <a:ext cx="318153" cy="318153"/>
      </dsp:txXfrm>
    </dsp:sp>
    <dsp:sp modelId="{2F10FFEC-6AF3-400F-BF6D-4DE5023A6D02}">
      <dsp:nvSpPr>
        <dsp:cNvPr id="0" name=""/>
        <dsp:cNvSpPr/>
      </dsp:nvSpPr>
      <dsp:spPr>
        <a:xfrm>
          <a:off x="4220415" y="484734"/>
          <a:ext cx="3154232" cy="3172782"/>
        </a:xfrm>
        <a:prstGeom prst="circularArrow">
          <a:avLst>
            <a:gd name="adj1" fmla="val 4688"/>
            <a:gd name="adj2" fmla="val 299029"/>
            <a:gd name="adj3" fmla="val 2516280"/>
            <a:gd name="adj4" fmla="val 15861030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773EE8-8C58-4C38-A66C-3CCFB5C8E507}">
      <dsp:nvSpPr>
        <dsp:cNvPr id="0" name=""/>
        <dsp:cNvSpPr/>
      </dsp:nvSpPr>
      <dsp:spPr>
        <a:xfrm>
          <a:off x="2888948" y="1854495"/>
          <a:ext cx="739685" cy="734277"/>
        </a:xfrm>
        <a:prstGeom prst="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C30CDD-F69F-44D1-AFF6-03CD2B584533}">
      <dsp:nvSpPr>
        <dsp:cNvPr id="0" name=""/>
        <dsp:cNvSpPr/>
      </dsp:nvSpPr>
      <dsp:spPr>
        <a:xfrm>
          <a:off x="2845712" y="781330"/>
          <a:ext cx="797553" cy="797553"/>
        </a:xfrm>
        <a:prstGeom prst="left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9BE6-6E7A-4AC5-AFE3-6396D3DFBE11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5C450-480D-493C-9C20-77AA9E1A8B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6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26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5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5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06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3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5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7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F79BC2-5CBA-420F-9184-59E9671A61AE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3562-B767-4ED0-80EA-780AA2E445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04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3586"/>
            <a:ext cx="4416425" cy="1008113"/>
          </a:xfrm>
        </p:spPr>
        <p:txBody>
          <a:bodyPr/>
          <a:lstStyle/>
          <a:p>
            <a:r>
              <a:rPr lang="ru-RU" dirty="0"/>
              <a:t>1С: КИС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6056" y="5949280"/>
            <a:ext cx="4067944" cy="1340768"/>
          </a:xfrm>
        </p:spPr>
        <p:txBody>
          <a:bodyPr/>
          <a:lstStyle/>
          <a:p>
            <a:r>
              <a:rPr lang="ru-RU" dirty="0"/>
              <a:t>Егорушкин Илья Андреевич</a:t>
            </a:r>
          </a:p>
          <a:p>
            <a:r>
              <a:rPr lang="ru-RU" dirty="0"/>
              <a:t>КПР 47Д</a:t>
            </a:r>
          </a:p>
        </p:txBody>
      </p:sp>
      <p:sp>
        <p:nvSpPr>
          <p:cNvPr id="5" name="AutoShape 2" descr="Картинки по запросу 1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1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Картинки по запросу 1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17E5F2-5227-4CC9-BABF-0D4E3605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65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Программирование</a:t>
            </a:r>
          </a:p>
        </p:txBody>
      </p:sp>
      <p:pic>
        <p:nvPicPr>
          <p:cNvPr id="13316" name="Picture 4" descr="Картинки по запросу О программировании на 1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5166215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400" dirty="0"/>
              <a:t>1С-Предприятие является универсальной системой автоматизации экономической и организационной деятельности предприятия. </a:t>
            </a:r>
          </a:p>
        </p:txBody>
      </p:sp>
    </p:spTree>
    <p:extLst>
      <p:ext uri="{BB962C8B-B14F-4D97-AF65-F5344CB8AC3E}">
        <p14:creationId xmlns:p14="http://schemas.microsoft.com/office/powerpoint/2010/main" val="36804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Применение 1С</a:t>
            </a:r>
          </a:p>
        </p:txBody>
      </p:sp>
      <p:pic>
        <p:nvPicPr>
          <p:cNvPr id="4098" name="Picture 2" descr="Картинки по запросу 1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365568" cy="47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23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Разделение 1С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sz="3200" dirty="0"/>
              <a:t>Логически всю систему можно разделить на две большие части, которые тесно взаимодействуют друг с другом: конфигурацию и платформу, которая управляет работой конфигурации.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20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2915816" y="4153938"/>
            <a:ext cx="1872208" cy="56865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itchFamily="34" charset="0"/>
              </a:rPr>
              <a:t>Платформа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15816" y="3013892"/>
            <a:ext cx="1872208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itchFamily="34" charset="0"/>
              </a:rPr>
              <a:t>Платформа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Конфигураций много – платформа одна!</a:t>
            </a:r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41927"/>
              </p:ext>
            </p:extLst>
          </p:nvPr>
        </p:nvGraphicFramePr>
        <p:xfrm>
          <a:off x="827088" y="2052638"/>
          <a:ext cx="67119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755576" y="3301924"/>
            <a:ext cx="1882236" cy="106062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itchFamily="34" charset="0"/>
              </a:rPr>
              <a:t>Платформа</a:t>
            </a:r>
          </a:p>
        </p:txBody>
      </p:sp>
      <p:sp>
        <p:nvSpPr>
          <p:cNvPr id="16" name="Выгнутая вверх стрелка 15"/>
          <p:cNvSpPr/>
          <p:nvPr/>
        </p:nvSpPr>
        <p:spPr>
          <a:xfrm>
            <a:off x="1696694" y="2391575"/>
            <a:ext cx="1867194" cy="746840"/>
          </a:xfrm>
          <a:prstGeom prst="curvedDownArrow">
            <a:avLst>
              <a:gd name="adj1" fmla="val 18539"/>
              <a:gd name="adj2" fmla="val 36749"/>
              <a:gd name="adj3" fmla="val 27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Выгнутая вверх стрелка 18"/>
          <p:cNvSpPr/>
          <p:nvPr/>
        </p:nvSpPr>
        <p:spPr>
          <a:xfrm flipV="1">
            <a:off x="1619672" y="4578575"/>
            <a:ext cx="1867194" cy="819708"/>
          </a:xfrm>
          <a:prstGeom prst="curvedDownArrow">
            <a:avLst>
              <a:gd name="adj1" fmla="val 18539"/>
              <a:gd name="adj2" fmla="val 36749"/>
              <a:gd name="adj3" fmla="val 27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Стрелка влево 17"/>
          <p:cNvSpPr/>
          <p:nvPr/>
        </p:nvSpPr>
        <p:spPr>
          <a:xfrm>
            <a:off x="4944202" y="4185757"/>
            <a:ext cx="864096" cy="392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лево 20"/>
          <p:cNvSpPr/>
          <p:nvPr/>
        </p:nvSpPr>
        <p:spPr>
          <a:xfrm>
            <a:off x="4907540" y="3105515"/>
            <a:ext cx="864096" cy="392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Режимы 1С: Предприятие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Режим </a:t>
            </a:r>
            <a:r>
              <a:rPr lang="ru-RU" b="1" dirty="0"/>
              <a:t>«1С: Предприятие» </a:t>
            </a:r>
            <a:r>
              <a:rPr lang="ru-RU" dirty="0"/>
              <a:t>является основным и служит для работы пользователей системы. В этом режиме пользователи вносят данные, обрабатывают их и получают итоговые результаты.</a:t>
            </a:r>
          </a:p>
          <a:p>
            <a:pPr algn="just"/>
            <a:r>
              <a:rPr lang="ru-RU" dirty="0"/>
              <a:t>Режим </a:t>
            </a:r>
            <a:r>
              <a:rPr lang="ru-RU" b="1" dirty="0"/>
              <a:t>«Конфигуратор» </a:t>
            </a:r>
            <a:r>
              <a:rPr lang="ru-RU" dirty="0"/>
              <a:t>используется разработчиками и администраторами информационных баз. Этот режим предоставляет инструменты, необходимые для модификации существующей или создания новой конфигурации.</a:t>
            </a:r>
          </a:p>
        </p:txBody>
      </p:sp>
    </p:spTree>
    <p:extLst>
      <p:ext uri="{BB962C8B-B14F-4D97-AF65-F5344CB8AC3E}">
        <p14:creationId xmlns:p14="http://schemas.microsoft.com/office/powerpoint/2010/main" val="24809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200" dirty="0"/>
              <a:t>Конфигурацией называется совокупность взаимосвязанных составных частей:</a:t>
            </a:r>
          </a:p>
          <a:p>
            <a:pPr lvl="0"/>
            <a:r>
              <a:rPr lang="ru-RU" sz="3200" dirty="0"/>
              <a:t>подсистемы</a:t>
            </a:r>
          </a:p>
          <a:p>
            <a:pPr lvl="0"/>
            <a:r>
              <a:rPr lang="ru-RU" sz="3200" dirty="0"/>
              <a:t>документов</a:t>
            </a:r>
          </a:p>
          <a:p>
            <a:pPr lvl="0"/>
            <a:r>
              <a:rPr lang="ru-RU" sz="3200" dirty="0"/>
              <a:t>отчетов</a:t>
            </a:r>
          </a:p>
          <a:p>
            <a:pPr lvl="0"/>
            <a:r>
              <a:rPr lang="ru-RU" sz="3200" dirty="0"/>
              <a:t>регистров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86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Конфигуратор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365750"/>
            <a:ext cx="6711950" cy="3569537"/>
          </a:xfrm>
        </p:spPr>
      </p:pic>
    </p:spTree>
    <p:extLst>
      <p:ext uri="{BB962C8B-B14F-4D97-AF65-F5344CB8AC3E}">
        <p14:creationId xmlns:p14="http://schemas.microsoft.com/office/powerpoint/2010/main" val="132496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OLAP </a:t>
            </a:r>
            <a:r>
              <a:rPr lang="ru-RU" dirty="0"/>
              <a:t>- технология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13" y="2664619"/>
            <a:ext cx="5372100" cy="2971800"/>
          </a:xfrm>
        </p:spPr>
      </p:pic>
    </p:spTree>
    <p:extLst>
      <p:ext uri="{BB962C8B-B14F-4D97-AF65-F5344CB8AC3E}">
        <p14:creationId xmlns:p14="http://schemas.microsoft.com/office/powerpoint/2010/main" val="10139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140</Words>
  <Application>Microsoft Office PowerPoint</Application>
  <PresentationFormat>Экран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Times New Roman</vt:lpstr>
      <vt:lpstr>Wingdings 3</vt:lpstr>
      <vt:lpstr>Ион</vt:lpstr>
      <vt:lpstr>1С: КИС</vt:lpstr>
      <vt:lpstr>Презентация PowerPoint</vt:lpstr>
      <vt:lpstr>Применение 1С</vt:lpstr>
      <vt:lpstr>Разделение 1С</vt:lpstr>
      <vt:lpstr>Конфигураций много – платформа одна!</vt:lpstr>
      <vt:lpstr>Режимы 1С: Предприятие</vt:lpstr>
      <vt:lpstr>Презентация PowerPoint</vt:lpstr>
      <vt:lpstr>Конфигуратор</vt:lpstr>
      <vt:lpstr>OLAP - технология</vt:lpstr>
      <vt:lpstr>Программирование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1C: ПРЕДПРИЯТИЕ</dc:title>
  <dc:creator>Юзер</dc:creator>
  <cp:lastModifiedBy>Илья Егорушкин</cp:lastModifiedBy>
  <cp:revision>19</cp:revision>
  <dcterms:created xsi:type="dcterms:W3CDTF">2018-03-22T03:51:40Z</dcterms:created>
  <dcterms:modified xsi:type="dcterms:W3CDTF">2020-09-12T10:32:49Z</dcterms:modified>
</cp:coreProperties>
</file>