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B71A4-9E06-4B36-9CC2-2FFB3879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820" y="2057189"/>
            <a:ext cx="8361229" cy="2743621"/>
          </a:xfrm>
        </p:spPr>
        <p:txBody>
          <a:bodyPr/>
          <a:lstStyle/>
          <a:p>
            <a:r>
              <a:rPr lang="ru-RU" sz="4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Системы управления цепями поставок - </a:t>
            </a:r>
            <a:r>
              <a:rPr lang="en-US" sz="4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Supply Chain Management (SCM)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BD78BD-C9D0-4B86-B815-5892CFF85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435" y="5047281"/>
            <a:ext cx="6831673" cy="1086237"/>
          </a:xfrm>
        </p:spPr>
        <p:txBody>
          <a:bodyPr>
            <a:normAutofit/>
          </a:bodyPr>
          <a:lstStyle/>
          <a:p>
            <a:r>
              <a:rPr lang="ru-RU" sz="1800" dirty="0"/>
              <a:t>КПР-47Д </a:t>
            </a:r>
          </a:p>
          <a:p>
            <a:r>
              <a:rPr lang="ru-RU" sz="1800" dirty="0"/>
              <a:t>Егорушкин Илья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47913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A26FE-C902-4A99-86A0-C13F34FF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C33D7-E0F3-4EDF-A8AA-AA6BF34D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235" y="1566024"/>
            <a:ext cx="5792508" cy="41524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информационные системы, предназначенные для автоматизации и управления всеми этапами снабжения предприятия и для контроля всего товародвижения на нем. Система SCM позволяет значительно лучше удовлетворить спрос на продукцию компании и значительно снизить затраты на логистику и закупки.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CD4D0A-2138-4D65-B2BF-2D5D09C2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61" y="1566024"/>
            <a:ext cx="3725952" cy="37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EB4C0-7302-4BF3-8EBC-95F5BC8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Закупки сырья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C6C39-5CE8-4FD1-84CB-6CFFD6D4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производство (компания решает, что именно и как производить);</a:t>
            </a:r>
          </a:p>
          <a:p>
            <a:pPr marL="0" indent="0">
              <a:buNone/>
            </a:pPr>
            <a:r>
              <a:rPr lang="ru-RU" dirty="0"/>
              <a:t>поставки (компания определяет, что она будет производить самостоятельно, а какие компоненты (комплектующие, товары или услуги) покупать у сторонних фирм);</a:t>
            </a:r>
          </a:p>
          <a:p>
            <a:pPr marL="0" indent="0">
              <a:buNone/>
            </a:pPr>
            <a:r>
              <a:rPr lang="ru-RU" dirty="0"/>
              <a:t> место расположения (решение о местоположении про- </a:t>
            </a:r>
            <a:r>
              <a:rPr lang="ru-RU" dirty="0" err="1"/>
              <a:t>изводственных</a:t>
            </a:r>
            <a:r>
              <a:rPr lang="ru-RU" dirty="0"/>
              <a:t> мощностей, центров складирования и источников поставок);</a:t>
            </a:r>
          </a:p>
          <a:p>
            <a:pPr marL="0" indent="0">
              <a:buNone/>
            </a:pPr>
            <a:r>
              <a:rPr lang="ru-RU" dirty="0"/>
              <a:t> запасы (управление запасами, страхование от непредвиденных случаев, всплесков спроса или задержки поставок);</a:t>
            </a:r>
          </a:p>
          <a:p>
            <a:pPr marL="0" indent="0">
              <a:buNone/>
            </a:pPr>
            <a:r>
              <a:rPr lang="ru-RU" dirty="0"/>
              <a:t> транспортировка (расходы, связанные с транспортиров- и, составляют около 30% общих </a:t>
            </a:r>
            <a:r>
              <a:rPr lang="ru-RU" dirty="0" err="1"/>
              <a:t>расхоов</a:t>
            </a:r>
            <a:r>
              <a:rPr lang="ru-RU" dirty="0"/>
              <a:t> на снабжение;</a:t>
            </a:r>
          </a:p>
          <a:p>
            <a:pPr marL="0" indent="0">
              <a:buNone/>
            </a:pPr>
            <a:r>
              <a:rPr lang="ru-RU" dirty="0"/>
              <a:t> с опозданиями в доставке связано в среднем более 70% ошибок в распределении товаров);</a:t>
            </a:r>
          </a:p>
          <a:p>
            <a:pPr marL="0" indent="0">
              <a:buNone/>
            </a:pPr>
            <a:r>
              <a:rPr lang="ru-RU" dirty="0"/>
              <a:t> информация (эффективное функционирование цепочки поставок невозможно без оперативного обмена данными между всеми ее участниками).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5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7F55A-FE36-41C8-A4EB-4B9931D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SCP </a:t>
            </a:r>
            <a:br>
              <a:rPr lang="ru-RU" dirty="0"/>
            </a:br>
            <a:r>
              <a:rPr lang="ru-RU" dirty="0"/>
              <a:t>планирование цепочек поставок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7559E-56C0-4CDC-A664-CA18D1DF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Основу SCP составляют системы для расширенного планирования и формирования календарных графиков. В SCP также входят системы для совместной разработки прогнозов. Помимо решения задач оперативного управления, SCP-системы позволяют осуществлять стратегическое </a:t>
            </a:r>
            <a:r>
              <a:rPr lang="ru-RU" dirty="0" err="1"/>
              <a:t>пла</a:t>
            </a:r>
            <a:r>
              <a:rPr lang="ru-RU" dirty="0"/>
              <a:t>- </a:t>
            </a:r>
            <a:r>
              <a:rPr lang="ru-RU" dirty="0" err="1"/>
              <a:t>нирование</a:t>
            </a:r>
            <a:r>
              <a:rPr lang="ru-RU" dirty="0"/>
              <a:t> структуры цепочки поставок: разрабатывать планы сети поставок, моделировать различные ситуации, оценивать уровень выполнения операций, сравнивать плановые и текущие показатели.</a:t>
            </a:r>
          </a:p>
        </p:txBody>
      </p:sp>
    </p:spTree>
    <p:extLst>
      <p:ext uri="{BB962C8B-B14F-4D97-AF65-F5344CB8AC3E}">
        <p14:creationId xmlns:p14="http://schemas.microsoft.com/office/powerpoint/2010/main" val="108447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14568-4DD1-45DD-9073-1C089E2B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17122-CAE4-46A5-B8E4-29A7879B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0" y="2286000"/>
            <a:ext cx="47625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Исполнение </a:t>
            </a:r>
            <a:r>
              <a:rPr lang="ru-RU" sz="2400" spc="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цепочек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поставок в режиме реального времени. Смотри также DRP (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09808F-88AF-45C6-A9C4-40CAFCEE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81175"/>
            <a:ext cx="4762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D4BD9-754D-4E9F-A198-610FF8E8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и функционал </a:t>
            </a:r>
            <a:r>
              <a:rPr lang="en-US" dirty="0"/>
              <a:t>SCM-</a:t>
            </a:r>
            <a:r>
              <a:rPr lang="ru-RU" dirty="0"/>
              <a:t>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70B18-4649-4444-A3A2-15C2D54B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33863" cy="3581400"/>
          </a:xfrm>
        </p:spPr>
        <p:txBody>
          <a:bodyPr/>
          <a:lstStyle/>
          <a:p>
            <a:r>
              <a:rPr lang="ru-RU" dirty="0"/>
              <a:t>повышения уровня обслуживания;</a:t>
            </a:r>
          </a:p>
          <a:p>
            <a:r>
              <a:rPr lang="ru-RU" dirty="0"/>
              <a:t> оптимизации производственного цикла;</a:t>
            </a:r>
          </a:p>
          <a:p>
            <a:r>
              <a:rPr lang="ru-RU" dirty="0"/>
              <a:t> уменьшения складских запасов;</a:t>
            </a:r>
          </a:p>
          <a:p>
            <a:r>
              <a:rPr lang="ru-RU" dirty="0"/>
              <a:t> повышения производительности предприятия;</a:t>
            </a:r>
          </a:p>
          <a:p>
            <a:r>
              <a:rPr lang="ru-RU" dirty="0"/>
              <a:t> повышения рентабельности.</a:t>
            </a:r>
          </a:p>
          <a:p>
            <a:r>
              <a:rPr lang="ru-RU" dirty="0"/>
              <a:t> Контроля производственного процесса.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531A6-E9C7-4C81-888D-7FD2A264A7B0}"/>
              </a:ext>
            </a:extLst>
          </p:cNvPr>
          <p:cNvSpPr txBox="1"/>
          <p:nvPr/>
        </p:nvSpPr>
        <p:spPr>
          <a:xfrm>
            <a:off x="7101840" y="2162198"/>
            <a:ext cx="473456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5405" indent="448945" algn="just">
              <a:lnSpc>
                <a:spcPct val="150000"/>
              </a:lnSpc>
              <a:spcBef>
                <a:spcPts val="84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Мировой рынок SCM-систем в 2010 г. вырос на 10% </a:t>
            </a:r>
            <a:r>
              <a:rPr lang="ru-RU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 6,8 млрд долл. США. Крупные разработчики в области разработки ERP-систем имеют в своем составе </a:t>
            </a:r>
            <a:r>
              <a:rPr lang="ru-RU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SCM-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решения: SAP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Warehouse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(BW), APO; АР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BAAN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PeopleSoft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06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36FC7-B356-4578-8C34-2DC92F30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79887"/>
            <a:ext cx="8361229" cy="209822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0254397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42</TotalTime>
  <Words>357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Franklin Gothic Book</vt:lpstr>
      <vt:lpstr>Roboto</vt:lpstr>
      <vt:lpstr>Sylfaen</vt:lpstr>
      <vt:lpstr>Times New Roman</vt:lpstr>
      <vt:lpstr>Уголки</vt:lpstr>
      <vt:lpstr>Системы управления цепями поставок - Supply Chain Management (SCM)</vt:lpstr>
      <vt:lpstr>SCM</vt:lpstr>
      <vt:lpstr>Закупки сырья</vt:lpstr>
      <vt:lpstr>SCP  планирование цепочек поставок</vt:lpstr>
      <vt:lpstr>SCE </vt:lpstr>
      <vt:lpstr>Задачи и функционал SCM-систем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управления цепями поставок - Supply Chain Management (SCM)</dc:title>
  <dc:creator>Илья Егорушкин</dc:creator>
  <cp:lastModifiedBy>Илья Егорушкин</cp:lastModifiedBy>
  <cp:revision>3</cp:revision>
  <dcterms:created xsi:type="dcterms:W3CDTF">2020-11-02T05:08:01Z</dcterms:created>
  <dcterms:modified xsi:type="dcterms:W3CDTF">2020-11-02T05:50:23Z</dcterms:modified>
</cp:coreProperties>
</file>