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"/>
  </p:notesMasterIdLst>
  <p:sldIdLst>
    <p:sldId id="273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dan OConnell" initials="BO" lastIdx="2" clrIdx="0">
    <p:extLst>
      <p:ext uri="{19B8F6BF-5375-455C-9EA6-DF929625EA0E}">
        <p15:presenceInfo xmlns:p15="http://schemas.microsoft.com/office/powerpoint/2012/main" userId="63cf631bfcb420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0EAC1-E1C1-43A8-8589-CD074278BBC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F6B8F-312B-4595-9DA0-E5675B16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25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4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4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DF3428F-BCB3-46F0-ABF6-6A56EA6B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6" y="2118775"/>
            <a:ext cx="701992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1A128E96-88FC-46C3-827D-C8C83F3C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6" y="4248375"/>
            <a:ext cx="6972300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53689-FAC2-4484-87F5-2F11DDBE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9844"/>
            <a:ext cx="8596668" cy="1320800"/>
          </a:xfrm>
        </p:spPr>
        <p:txBody>
          <a:bodyPr/>
          <a:lstStyle/>
          <a:p>
            <a:r>
              <a:rPr lang="en-US" dirty="0"/>
              <a:t>Software Testing, Automation, &amp; QA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20B8-7A01-49ED-BE67-93D87883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542513"/>
            <a:ext cx="4185623" cy="576262"/>
          </a:xfrm>
        </p:spPr>
        <p:txBody>
          <a:bodyPr anchor="ctr"/>
          <a:lstStyle/>
          <a:p>
            <a:r>
              <a:rPr lang="en-US" sz="2000" b="1" i="1" dirty="0"/>
              <a:t>createDoctor</a:t>
            </a:r>
            <a:r>
              <a:rPr lang="en-US" sz="2000" dirty="0"/>
              <a:t> :    </a:t>
            </a:r>
            <a:r>
              <a:rPr lang="en-US" sz="2000" dirty="0">
                <a:solidFill>
                  <a:srgbClr val="C00000"/>
                </a:solidFill>
              </a:rPr>
              <a:t>BEFORE</a:t>
            </a:r>
            <a:r>
              <a:rPr lang="en-US" sz="2000" dirty="0"/>
              <a:t>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0B86B-F2E4-4900-9049-F82A64ADB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166" y="3560420"/>
            <a:ext cx="4185618" cy="576262"/>
          </a:xfrm>
        </p:spPr>
        <p:txBody>
          <a:bodyPr anchor="ctr"/>
          <a:lstStyle/>
          <a:p>
            <a:r>
              <a:rPr lang="en-US" sz="2000" b="1" dirty="0"/>
              <a:t>Unit Test </a:t>
            </a:r>
            <a:r>
              <a:rPr lang="en-US" sz="2000" dirty="0"/>
              <a:t>:</a:t>
            </a:r>
            <a:r>
              <a:rPr lang="en-US" sz="2000" dirty="0">
                <a:sym typeface="Wingdings" panose="05000000000000000000" pitchFamily="2" charset="2"/>
              </a:rPr>
              <a:t>   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Identifies Bug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5DD74C-70F8-439B-BF35-F1F965E8FE05}"/>
              </a:ext>
            </a:extLst>
          </p:cNvPr>
          <p:cNvCxnSpPr/>
          <p:nvPr/>
        </p:nvCxnSpPr>
        <p:spPr>
          <a:xfrm>
            <a:off x="674166" y="3429000"/>
            <a:ext cx="765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47EF8B-59D1-415D-BCC5-FCBA8A756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63" y="3560420"/>
            <a:ext cx="2362412" cy="1375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78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3689-FAC2-4484-87F5-2F11DDBE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9844"/>
            <a:ext cx="8596668" cy="1320800"/>
          </a:xfrm>
        </p:spPr>
        <p:txBody>
          <a:bodyPr/>
          <a:lstStyle/>
          <a:p>
            <a:r>
              <a:rPr lang="en-US" dirty="0"/>
              <a:t>Software Testing, Automation, &amp; QA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20B8-7A01-49ED-BE67-93D87883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542513"/>
            <a:ext cx="4185623" cy="576262"/>
          </a:xfrm>
        </p:spPr>
        <p:txBody>
          <a:bodyPr anchor="ctr"/>
          <a:lstStyle/>
          <a:p>
            <a:r>
              <a:rPr lang="en-US" sz="2000" b="1" i="1" dirty="0"/>
              <a:t>createDoctor</a:t>
            </a:r>
            <a:r>
              <a:rPr lang="en-US" sz="2000" dirty="0"/>
              <a:t> :    </a:t>
            </a:r>
            <a:r>
              <a:rPr lang="en-US" sz="2000" dirty="0">
                <a:solidFill>
                  <a:srgbClr val="00B050"/>
                </a:solidFill>
              </a:rPr>
              <a:t>AFTER</a:t>
            </a:r>
            <a:r>
              <a:rPr lang="en-US" sz="2000" dirty="0"/>
              <a:t>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0B86B-F2E4-4900-9049-F82A64ADB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166" y="3560420"/>
            <a:ext cx="4185618" cy="576262"/>
          </a:xfrm>
        </p:spPr>
        <p:txBody>
          <a:bodyPr anchor="ctr"/>
          <a:lstStyle/>
          <a:p>
            <a:r>
              <a:rPr lang="en-US" sz="2000" b="1" dirty="0"/>
              <a:t>Unit Test </a:t>
            </a:r>
            <a:r>
              <a:rPr lang="en-US" sz="2000" dirty="0"/>
              <a:t>:</a:t>
            </a:r>
            <a:r>
              <a:rPr lang="en-US" sz="2000" dirty="0">
                <a:sym typeface="Wingdings" panose="05000000000000000000" pitchFamily="2" charset="2"/>
              </a:rPr>
              <a:t>   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Confirms Bug is Fixed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5DD74C-70F8-439B-BF35-F1F965E8FE05}"/>
              </a:ext>
            </a:extLst>
          </p:cNvPr>
          <p:cNvCxnSpPr/>
          <p:nvPr/>
        </p:nvCxnSpPr>
        <p:spPr>
          <a:xfrm>
            <a:off x="674166" y="3429000"/>
            <a:ext cx="765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984A950-75EC-45D6-967B-8AA243ED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6" y="2114342"/>
            <a:ext cx="71628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3CAC1D8-4144-42CB-B44F-B9E20BF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6" y="4248375"/>
            <a:ext cx="69818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4C39A4-EB4E-4D38-A32C-89F1A2C0E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610" y="3560420"/>
            <a:ext cx="2330165" cy="1333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5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3689-FAC2-4484-87F5-2F11DDBE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9844"/>
            <a:ext cx="8596668" cy="1320800"/>
          </a:xfrm>
        </p:spPr>
        <p:txBody>
          <a:bodyPr/>
          <a:lstStyle/>
          <a:p>
            <a:r>
              <a:rPr lang="en-US" dirty="0"/>
              <a:t>Software Testing, Automation, &amp; QA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20B8-7A01-49ED-BE67-93D87883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542513"/>
            <a:ext cx="3364241" cy="576262"/>
          </a:xfrm>
        </p:spPr>
        <p:txBody>
          <a:bodyPr anchor="ctr"/>
          <a:lstStyle/>
          <a:p>
            <a:r>
              <a:rPr lang="en-US" sz="2000" b="1" dirty="0"/>
              <a:t>Application File Structure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0B86B-F2E4-4900-9049-F82A64ADB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2416" y="1575841"/>
            <a:ext cx="4509154" cy="576262"/>
          </a:xfrm>
        </p:spPr>
        <p:txBody>
          <a:bodyPr anchor="ctr"/>
          <a:lstStyle/>
          <a:p>
            <a:r>
              <a:rPr lang="en-US" sz="2000" b="1" dirty="0"/>
              <a:t>Unit Test File Structure</a:t>
            </a:r>
            <a:endParaRPr lang="en-US" sz="20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037B8B5-262C-49FD-A958-DB5E8DB9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4" y="2219430"/>
            <a:ext cx="2857899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BE135433-F2F4-45B3-901B-E030F703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416" y="2210188"/>
            <a:ext cx="2695575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90218E-2302-4C9B-BD36-0AA5EB28C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13" y="2635809"/>
            <a:ext cx="2456708" cy="1471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29AE6A6-7988-4B1A-83AE-1F94AC152469}"/>
              </a:ext>
            </a:extLst>
          </p:cNvPr>
          <p:cNvSpPr txBox="1">
            <a:spLocks/>
          </p:cNvSpPr>
          <p:nvPr/>
        </p:nvSpPr>
        <p:spPr>
          <a:xfrm>
            <a:off x="7361513" y="2059546"/>
            <a:ext cx="2556040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Test Suite Results: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48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1123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Software Testing, Automation, &amp; QA</vt:lpstr>
      <vt:lpstr>Software Testing, Automation, &amp; QA</vt:lpstr>
      <vt:lpstr>Software Testing, Automation, &amp; 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OConnell</dc:creator>
  <cp:lastModifiedBy>Brendan OConnell</cp:lastModifiedBy>
  <cp:revision>68</cp:revision>
  <dcterms:created xsi:type="dcterms:W3CDTF">2021-08-21T02:57:26Z</dcterms:created>
  <dcterms:modified xsi:type="dcterms:W3CDTF">2021-11-19T08:37:35Z</dcterms:modified>
</cp:coreProperties>
</file>