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5" r:id="rId10"/>
    <p:sldId id="270" r:id="rId11"/>
    <p:sldId id="264" r:id="rId12"/>
    <p:sldId id="267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FDCD-CB0B-7860-42DF-06467B9BB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86EB1-353F-EBFA-1D17-E02FD9040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41DB-EB13-91D9-90D3-1E42E243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F031-6D58-0D8A-044A-DE317DFE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5DDB6-085A-7B09-BC1B-5D1E4C29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8644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579A-609C-3B8B-A77C-3460DFB8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5DB5-031F-718C-AD81-C242DD37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2E1E-BF66-77EF-8200-B5961654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811B-2E5B-7194-2D9A-178580F7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DAE2-2D7C-4515-ABBB-803C57A2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4921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C2B93-D74B-5F68-A63A-A5C7E5487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FA72-E28F-4F13-D290-FCAC10AFF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C6F2-887D-2541-A828-FD066E5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EA4D-3D9A-940A-BCBA-401E8E63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082E-E385-4B0B-BC5F-DEE9E5F7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11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49F4-4A8E-CA46-8057-347123D1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DE16-A867-20F0-C461-118F23BB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0D5B-6FAC-D8A0-4264-B47BDFC5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795B-3C07-32ED-3D54-21A39747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CF36-10F7-0749-A344-527730B6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552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8B7D-2C63-7BBA-5CFA-5905D819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40A5B-114B-F463-4269-0C450733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AC0B-601A-9918-B5F3-BBED3D8A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A933-1825-1ABA-5291-1C767814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239A5-3BCB-F0C6-9388-18AA5056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7839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0816-661A-546B-E79A-BA30D3EF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3F14-5C4D-62B4-C3FF-646913E81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54454-49D4-4BC7-0B18-75467AED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55BD-40DB-ACBD-CBFB-9F92EEE1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87759-AD8E-D505-0834-E8B3AEBB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362B-DB9A-BD10-B0B7-70900DF6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4587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5C6C-C83B-4DE1-8882-D26C023D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9A9D-22F5-038B-F59C-D0E89F76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A9FD0-F508-F2BE-63C4-CD7B77663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8E3A9-4607-441F-47C9-BE4DB20F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E2ACA-CE14-F140-9E27-38EFA1F52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72BE7-A751-DD4A-A7DD-35849BCC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95ABE-21C5-0065-01AB-A7047FCA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AE00E-F185-64FA-DA9A-40E545D1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2350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3FFF-6263-9216-B2C3-80FACB02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04F91-DF44-6FF7-6D6D-1ABF1C8A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6F4DD-159C-C2CF-25B4-9DA5CD7A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C1DBD-8C4C-EE3C-E26D-CB33C28E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466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7816E-5FAA-EFB1-8AF9-6C37140F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B04BD-0616-4CD4-44ED-DA7C7FAD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09533-C2ED-816F-2B10-4F83A885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33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A08F-FD00-3079-EF69-986CF010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19E0-4BE3-E711-E2D9-E21084C8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30DD6-B7F5-E942-EB41-5AF74F90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2A0D-5A21-E687-03C6-AB9FCB9C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68E7D-81BB-E012-6FA6-404E1C22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82D2-9797-97FE-4FDA-E099B84E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345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455F-747F-9949-865B-35285EBD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667B5-1EAE-E31E-C474-A46297DC4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09C22-E1C5-BEDF-D62F-30140A72F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8CF47-D47A-916E-6E4E-4FDA2491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66E7-0FE8-D15E-E65D-6C1781BB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4518E-2F7C-9C11-4D4E-D7B40697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265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6C09E-3C5A-DCDE-6736-F4016D28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4CDAA-F560-6A90-6A33-0659A6C7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EB2EC-2E1D-9B76-D4A7-4235BF9B2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C671E-DB2C-42E8-9635-C45EA8ADDE6A}" type="datetimeFigureOut">
              <a:rPr lang="en-SI" smtClean="0"/>
              <a:t>02/09/2024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570D-45DC-6152-5F2F-0C793867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B4CC-7E97-84D9-E657-6EC3D6AEF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FD720-604C-489D-9076-0CD3EB8CAEB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735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F4383-3B06-67BE-DFBD-B57573528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Izotropni</a:t>
            </a:r>
            <a:r>
              <a:rPr lang="en-US" dirty="0"/>
              <a:t> g </a:t>
            </a:r>
            <a:r>
              <a:rPr lang="en-US" dirty="0" err="1"/>
              <a:t>faktor</a:t>
            </a:r>
            <a:endParaRPr lang="en-SI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C8DCD5-DFCD-22B2-97E0-877AF1913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4505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C24E-78B1-7204-A5A6-C7BDB681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Smer</a:t>
            </a:r>
            <a:r>
              <a:rPr lang="en-US" dirty="0"/>
              <a:t> x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87808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[1000 0 0 0 0]</a:t>
            </a:r>
          </a:p>
          <a:p>
            <a:r>
              <a:rPr lang="en-US" dirty="0" err="1"/>
              <a:t>Smer</a:t>
            </a:r>
            <a:r>
              <a:rPr lang="en-US" dirty="0"/>
              <a:t> x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6814937-1748-7097-2567-CA3DCAD063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9" r="1080"/>
          <a:stretch/>
        </p:blipFill>
        <p:spPr>
          <a:xfrm>
            <a:off x="5019472" y="987425"/>
            <a:ext cx="6410528" cy="4873625"/>
          </a:xfrm>
        </p:spPr>
      </p:pic>
    </p:spTree>
    <p:extLst>
      <p:ext uri="{BB962C8B-B14F-4D97-AF65-F5344CB8AC3E}">
        <p14:creationId xmlns:p14="http://schemas.microsoft.com/office/powerpoint/2010/main" val="370329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1000 0 0 0]</a:t>
            </a:r>
          </a:p>
          <a:p>
            <a:r>
              <a:rPr lang="en-US" dirty="0" err="1"/>
              <a:t>Smer</a:t>
            </a:r>
            <a:r>
              <a:rPr lang="en-US" dirty="0"/>
              <a:t> x</a:t>
            </a:r>
            <a:endParaRPr lang="en-SI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B2ECF5C-AC9F-06C1-3E2E-3EC73DC51D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31" b="1731"/>
          <a:stretch/>
        </p:blipFill>
        <p:spPr>
          <a:xfrm>
            <a:off x="5010150" y="987425"/>
            <a:ext cx="6711950" cy="4873625"/>
          </a:xfrm>
        </p:spPr>
      </p:pic>
    </p:spTree>
    <p:extLst>
      <p:ext uri="{BB962C8B-B14F-4D97-AF65-F5344CB8AC3E}">
        <p14:creationId xmlns:p14="http://schemas.microsoft.com/office/powerpoint/2010/main" val="215801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1000 0 0]</a:t>
            </a:r>
          </a:p>
          <a:p>
            <a:r>
              <a:rPr lang="en-US" dirty="0" err="1"/>
              <a:t>Smer</a:t>
            </a:r>
            <a:r>
              <a:rPr lang="en-US" dirty="0"/>
              <a:t> x</a:t>
            </a:r>
            <a:endParaRPr lang="en-SI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7789AFD-CB27-912B-70EB-14A46388AC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7" r="840"/>
          <a:stretch/>
        </p:blipFill>
        <p:spPr>
          <a:xfrm>
            <a:off x="5029199" y="987425"/>
            <a:ext cx="6429983" cy="4873625"/>
          </a:xfrm>
        </p:spPr>
      </p:pic>
    </p:spTree>
    <p:extLst>
      <p:ext uri="{BB962C8B-B14F-4D97-AF65-F5344CB8AC3E}">
        <p14:creationId xmlns:p14="http://schemas.microsoft.com/office/powerpoint/2010/main" val="321169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0 1000 0]</a:t>
            </a:r>
          </a:p>
          <a:p>
            <a:r>
              <a:rPr lang="en-US" dirty="0" err="1"/>
              <a:t>Smer</a:t>
            </a:r>
            <a:r>
              <a:rPr lang="en-US" dirty="0"/>
              <a:t> x</a:t>
            </a:r>
            <a:endParaRPr lang="en-SI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4995572-AFEF-25BB-BA14-9FFECC0F12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63" b="563"/>
          <a:stretch/>
        </p:blipFill>
        <p:spPr>
          <a:xfrm>
            <a:off x="5019675" y="987425"/>
            <a:ext cx="6565900" cy="4873625"/>
          </a:xfrm>
        </p:spPr>
      </p:pic>
    </p:spTree>
    <p:extLst>
      <p:ext uri="{BB962C8B-B14F-4D97-AF65-F5344CB8AC3E}">
        <p14:creationId xmlns:p14="http://schemas.microsoft.com/office/powerpoint/2010/main" val="426222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0 0 1000]</a:t>
            </a:r>
          </a:p>
          <a:p>
            <a:r>
              <a:rPr lang="en-US" dirty="0" err="1"/>
              <a:t>Smer</a:t>
            </a:r>
            <a:r>
              <a:rPr lang="en-US" dirty="0"/>
              <a:t> x</a:t>
            </a:r>
            <a:endParaRPr lang="en-SI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36853CC-E3EA-6F8F-4D26-BAB932C16C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27" b="927"/>
          <a:stretch/>
        </p:blipFill>
        <p:spPr>
          <a:xfrm>
            <a:off x="4989513" y="987425"/>
            <a:ext cx="6577012" cy="4873625"/>
          </a:xfrm>
        </p:spPr>
      </p:pic>
    </p:spTree>
    <p:extLst>
      <p:ext uri="{BB962C8B-B14F-4D97-AF65-F5344CB8AC3E}">
        <p14:creationId xmlns:p14="http://schemas.microsoft.com/office/powerpoint/2010/main" val="197289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94CB5-32CB-5CFC-609C-B98A1C20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32990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[1000 0 0 0 0]</a:t>
            </a:r>
          </a:p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A31F9EA-F217-D8CB-0CA8-1CC1610C61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2" r="486"/>
          <a:stretch/>
        </p:blipFill>
        <p:spPr>
          <a:xfrm>
            <a:off x="5029200" y="987425"/>
            <a:ext cx="6459166" cy="4873625"/>
          </a:xfrm>
        </p:spPr>
      </p:pic>
    </p:spTree>
    <p:extLst>
      <p:ext uri="{BB962C8B-B14F-4D97-AF65-F5344CB8AC3E}">
        <p14:creationId xmlns:p14="http://schemas.microsoft.com/office/powerpoint/2010/main" val="44579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1000 0 0 0]</a:t>
            </a:r>
          </a:p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CDC1259-D3BD-C279-D746-E262C3E063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65" b="1165"/>
          <a:stretch/>
        </p:blipFill>
        <p:spPr>
          <a:xfrm>
            <a:off x="4989513" y="987425"/>
            <a:ext cx="6615112" cy="4873625"/>
          </a:xfrm>
        </p:spPr>
      </p:pic>
    </p:spTree>
    <p:extLst>
      <p:ext uri="{BB962C8B-B14F-4D97-AF65-F5344CB8AC3E}">
        <p14:creationId xmlns:p14="http://schemas.microsoft.com/office/powerpoint/2010/main" val="30224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1000 0 0]</a:t>
            </a:r>
          </a:p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6B518FD-B41C-7347-EAE2-FC7AFDE76A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42" b="1142"/>
          <a:stretch/>
        </p:blipFill>
        <p:spPr>
          <a:xfrm>
            <a:off x="4989513" y="987425"/>
            <a:ext cx="6615112" cy="4873625"/>
          </a:xfrm>
        </p:spPr>
      </p:pic>
    </p:spTree>
    <p:extLst>
      <p:ext uri="{BB962C8B-B14F-4D97-AF65-F5344CB8AC3E}">
        <p14:creationId xmlns:p14="http://schemas.microsoft.com/office/powerpoint/2010/main" val="104969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B91A106-1B9C-35B6-98CE-643CF65E24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" r="44"/>
          <a:stretch/>
        </p:blipFill>
        <p:spPr>
          <a:xfrm>
            <a:off x="5029199" y="987425"/>
            <a:ext cx="6478621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1500 0 0]</a:t>
            </a:r>
          </a:p>
          <a:p>
            <a:r>
              <a:rPr lang="en-US" dirty="0" err="1"/>
              <a:t>Smer</a:t>
            </a:r>
            <a:r>
              <a:rPr lang="en-US" dirty="0"/>
              <a:t> x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81917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0 1000 0]</a:t>
            </a:r>
          </a:p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F133510-7123-DC77-AB16-58914EEAED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54" b="954"/>
          <a:stretch/>
        </p:blipFill>
        <p:spPr>
          <a:xfrm>
            <a:off x="4989513" y="987425"/>
            <a:ext cx="6615112" cy="4873625"/>
          </a:xfrm>
        </p:spPr>
      </p:pic>
    </p:spTree>
    <p:extLst>
      <p:ext uri="{BB962C8B-B14F-4D97-AF65-F5344CB8AC3E}">
        <p14:creationId xmlns:p14="http://schemas.microsoft.com/office/powerpoint/2010/main" val="393708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0 0 1000]</a:t>
            </a:r>
          </a:p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4A1B20F-6DF3-DBA1-16B1-CC6C01248B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67" b="767"/>
          <a:stretch/>
        </p:blipFill>
        <p:spPr>
          <a:xfrm>
            <a:off x="4989513" y="987425"/>
            <a:ext cx="6615112" cy="4873625"/>
          </a:xfrm>
        </p:spPr>
      </p:pic>
    </p:spTree>
    <p:extLst>
      <p:ext uri="{BB962C8B-B14F-4D97-AF65-F5344CB8AC3E}">
        <p14:creationId xmlns:p14="http://schemas.microsoft.com/office/powerpoint/2010/main" val="386121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[1000 0 0 0 0]</a:t>
            </a:r>
          </a:p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41750-E9FB-763E-A565-8DB0B05C8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90289" y="987425"/>
            <a:ext cx="6614809" cy="4873625"/>
          </a:xfrm>
        </p:spPr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0551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C2AE-8BE8-7B26-1C85-AC7D6B44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923103" cy="1167319"/>
          </a:xfrm>
        </p:spPr>
        <p:txBody>
          <a:bodyPr/>
          <a:lstStyle/>
          <a:p>
            <a:r>
              <a:rPr lang="en-US" dirty="0" err="1"/>
              <a:t>Razlika</a:t>
            </a:r>
            <a:r>
              <a:rPr lang="en-US" dirty="0"/>
              <a:t> z </a:t>
            </a:r>
            <a:r>
              <a:rPr lang="en-US" dirty="0" err="1"/>
              <a:t>upoštevanjem</a:t>
            </a:r>
            <a:r>
              <a:rPr lang="en-US" dirty="0"/>
              <a:t> </a:t>
            </a:r>
            <a:r>
              <a:rPr lang="en-US" dirty="0" err="1"/>
              <a:t>simetrij</a:t>
            </a:r>
            <a:r>
              <a:rPr lang="en-US" dirty="0"/>
              <a:t> </a:t>
            </a:r>
            <a:r>
              <a:rPr lang="en-US" dirty="0" err="1"/>
              <a:t>kristalne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113</a:t>
            </a:r>
            <a:endParaRPr lang="en-SI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37259BA-3F3F-0872-833B-423221E88A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15" r="-125"/>
          <a:stretch/>
        </p:blipFill>
        <p:spPr>
          <a:xfrm>
            <a:off x="839788" y="1870950"/>
            <a:ext cx="10923103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19C2D-6F70-40C4-ECA3-54CFB3E2F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7170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Prvo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vse</a:t>
            </a:r>
            <a:r>
              <a:rPr lang="en-US" sz="1800" dirty="0"/>
              <a:t> </a:t>
            </a:r>
            <a:r>
              <a:rPr lang="en-US" sz="1800" dirty="0" err="1"/>
              <a:t>ostale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različnih</a:t>
            </a:r>
            <a:r>
              <a:rPr lang="en-US" sz="1800" dirty="0"/>
              <a:t> </a:t>
            </a:r>
            <a:r>
              <a:rPr lang="en-US" sz="1800" dirty="0" err="1"/>
              <a:t>vrednostih</a:t>
            </a:r>
            <a:endParaRPr lang="en-SI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43D13E-FC7C-8236-1CE6-18C64034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0BCF4-AFFC-75A4-01FD-1D0D9996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81" y="1575441"/>
            <a:ext cx="9805038" cy="52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8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Prvo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vse</a:t>
            </a:r>
            <a:r>
              <a:rPr lang="en-US" sz="1800" dirty="0"/>
              <a:t> </a:t>
            </a:r>
            <a:r>
              <a:rPr lang="en-US" sz="1800" dirty="0" err="1"/>
              <a:t>ostale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0</a:t>
            </a:r>
            <a:endParaRPr lang="en-SI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43D13E-FC7C-8236-1CE6-18C64034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51269-DF33-4FAD-D35F-4814DCA0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80" y="1607144"/>
            <a:ext cx="9760639" cy="52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2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Drugo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vse</a:t>
            </a:r>
            <a:r>
              <a:rPr lang="en-US" sz="1800" dirty="0"/>
              <a:t> </a:t>
            </a:r>
            <a:r>
              <a:rPr lang="en-US" sz="1800" dirty="0" err="1"/>
              <a:t>ostale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0</a:t>
            </a:r>
            <a:endParaRPr lang="en-SI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43D13E-FC7C-8236-1CE6-18C64034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748CC-05DE-EA08-AFA9-8FBC7580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70" y="1600843"/>
            <a:ext cx="9727660" cy="52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50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Tretje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vse</a:t>
            </a:r>
            <a:r>
              <a:rPr lang="en-US" sz="1800" dirty="0"/>
              <a:t> </a:t>
            </a:r>
            <a:r>
              <a:rPr lang="en-US" sz="1800" dirty="0" err="1"/>
              <a:t>ostale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0</a:t>
            </a:r>
            <a:endParaRPr lang="en-SI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43D13E-FC7C-8236-1CE6-18C64034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0303E-138B-2316-443D-6177E1F6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57" y="1611604"/>
            <a:ext cx="9703286" cy="52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18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Četrto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vse</a:t>
            </a:r>
            <a:r>
              <a:rPr lang="en-US" sz="1800" dirty="0"/>
              <a:t> </a:t>
            </a:r>
            <a:r>
              <a:rPr lang="en-US" sz="1800" dirty="0" err="1"/>
              <a:t>ostale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0</a:t>
            </a:r>
            <a:endParaRPr lang="en-SI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827E9A-DF72-19CB-FB2A-6648875C5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92" y="1690688"/>
            <a:ext cx="9582015" cy="5172146"/>
          </a:xfrm>
        </p:spPr>
      </p:pic>
    </p:spTree>
    <p:extLst>
      <p:ext uri="{BB962C8B-B14F-4D97-AF65-F5344CB8AC3E}">
        <p14:creationId xmlns:p14="http://schemas.microsoft.com/office/powerpoint/2010/main" val="367765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Peto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vse</a:t>
            </a:r>
            <a:r>
              <a:rPr lang="en-US" sz="1800" dirty="0"/>
              <a:t> </a:t>
            </a:r>
            <a:r>
              <a:rPr lang="en-US" sz="1800" dirty="0" err="1"/>
              <a:t>ostale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0</a:t>
            </a:r>
            <a:endParaRPr lang="en-SI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FEA720-E214-8460-65E3-76169CA94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146" y="1690689"/>
            <a:ext cx="9723708" cy="5167311"/>
          </a:xfrm>
        </p:spPr>
      </p:pic>
    </p:spTree>
    <p:extLst>
      <p:ext uri="{BB962C8B-B14F-4D97-AF65-F5344CB8AC3E}">
        <p14:creationId xmlns:p14="http://schemas.microsoft.com/office/powerpoint/2010/main" val="19820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</a:t>
            </a:r>
            <a:r>
              <a:rPr lang="en-US" sz="1800" dirty="0">
                <a:latin typeface="Menlo"/>
              </a:rPr>
              <a:t>7</a:t>
            </a:r>
            <a:r>
              <a:rPr lang="en-US" sz="1800" b="0" i="0" dirty="0">
                <a:effectLst/>
                <a:latin typeface="Menlo"/>
              </a:rPr>
              <a:t>00 0 0]</a:t>
            </a:r>
          </a:p>
          <a:p>
            <a:r>
              <a:rPr lang="en-US" dirty="0" err="1"/>
              <a:t>Smer</a:t>
            </a:r>
            <a:r>
              <a:rPr lang="en-US" dirty="0"/>
              <a:t> x</a:t>
            </a:r>
            <a:endParaRPr lang="en-SI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41B7D64-E4DF-BD55-92F5-9BD3401353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72" b="672"/>
          <a:stretch/>
        </p:blipFill>
        <p:spPr>
          <a:xfrm>
            <a:off x="4970463" y="987425"/>
            <a:ext cx="6596062" cy="4873625"/>
          </a:xfrm>
        </p:spPr>
      </p:pic>
    </p:spTree>
    <p:extLst>
      <p:ext uri="{BB962C8B-B14F-4D97-AF65-F5344CB8AC3E}">
        <p14:creationId xmlns:p14="http://schemas.microsoft.com/office/powerpoint/2010/main" val="3321655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Prvo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sredinska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20000</a:t>
            </a:r>
            <a:endParaRPr lang="en-SI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29206A-8D0D-D854-8790-95D12AC72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79" y="1694173"/>
            <a:ext cx="9594441" cy="5163827"/>
          </a:xfrm>
        </p:spPr>
      </p:pic>
    </p:spTree>
    <p:extLst>
      <p:ext uri="{BB962C8B-B14F-4D97-AF65-F5344CB8AC3E}">
        <p14:creationId xmlns:p14="http://schemas.microsoft.com/office/powerpoint/2010/main" val="2689791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Prvo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sredinska</a:t>
            </a:r>
            <a:r>
              <a:rPr lang="en-US" sz="1800" dirty="0"/>
              <a:t> in </a:t>
            </a:r>
            <a:r>
              <a:rPr lang="en-US" sz="1800" dirty="0" err="1"/>
              <a:t>zadnja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20000</a:t>
            </a:r>
            <a:endParaRPr lang="en-SI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AD40-EC4F-06ED-BA9D-0EA763D9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47225-1A20-DC45-084E-DFFDA13B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68" y="1690688"/>
            <a:ext cx="963566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Prvo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sredinska</a:t>
            </a:r>
            <a:r>
              <a:rPr lang="en-US" sz="1800" dirty="0"/>
              <a:t>, </a:t>
            </a:r>
            <a:r>
              <a:rPr lang="en-US" sz="1800" dirty="0" err="1"/>
              <a:t>zadnja</a:t>
            </a:r>
            <a:r>
              <a:rPr lang="en-US" sz="1800" dirty="0"/>
              <a:t> in </a:t>
            </a:r>
            <a:r>
              <a:rPr lang="en-US" sz="1800" dirty="0" err="1"/>
              <a:t>druga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20000</a:t>
            </a:r>
            <a:endParaRPr lang="en-SI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AD40-EC4F-06ED-BA9D-0EA763D9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E4A9-3DCE-B615-6152-FFB0D933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36" y="1692374"/>
            <a:ext cx="9687128" cy="51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9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EC246-45F1-A83D-6DE3-3CA3FA5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Prvo</a:t>
            </a:r>
            <a:r>
              <a:rPr lang="en-US" sz="1800" dirty="0"/>
              <a:t> mesto, 20000, 2000, 200, 20, 0, </a:t>
            </a:r>
            <a:r>
              <a:rPr lang="en-US" sz="1800" dirty="0" err="1"/>
              <a:t>levo</a:t>
            </a:r>
            <a:r>
              <a:rPr lang="en-US" sz="1800" dirty="0"/>
              <a:t> +, </a:t>
            </a:r>
            <a:r>
              <a:rPr lang="en-US" sz="1800" dirty="0" err="1"/>
              <a:t>desno</a:t>
            </a:r>
            <a:r>
              <a:rPr lang="en-US" sz="1800" dirty="0"/>
              <a:t> -, </a:t>
            </a:r>
            <a:r>
              <a:rPr lang="en-US" sz="1800" dirty="0" err="1"/>
              <a:t>sredinska</a:t>
            </a:r>
            <a:r>
              <a:rPr lang="en-US" sz="1800" dirty="0"/>
              <a:t> in </a:t>
            </a:r>
            <a:r>
              <a:rPr lang="en-US" sz="1800" dirty="0" err="1"/>
              <a:t>druga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20000</a:t>
            </a:r>
            <a:endParaRPr lang="en-SI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AD40-EC4F-06ED-BA9D-0EA763D9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A2932-38AE-7888-79FB-69158678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19" y="1690688"/>
            <a:ext cx="956956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9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0 100 0 0]</a:t>
            </a:r>
          </a:p>
          <a:p>
            <a:r>
              <a:rPr lang="en-US" dirty="0" err="1"/>
              <a:t>Smer</a:t>
            </a:r>
            <a:r>
              <a:rPr lang="en-US" dirty="0"/>
              <a:t> x</a:t>
            </a:r>
            <a:endParaRPr lang="en-SI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0E49747-F1C4-1E80-2C6E-50B388BFD5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7" r="91"/>
          <a:stretch/>
        </p:blipFill>
        <p:spPr>
          <a:xfrm>
            <a:off x="5029199" y="987425"/>
            <a:ext cx="6478621" cy="4873625"/>
          </a:xfrm>
        </p:spPr>
      </p:pic>
    </p:spTree>
    <p:extLst>
      <p:ext uri="{BB962C8B-B14F-4D97-AF65-F5344CB8AC3E}">
        <p14:creationId xmlns:p14="http://schemas.microsoft.com/office/powerpoint/2010/main" val="362511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1500 0 0]</a:t>
            </a:r>
          </a:p>
          <a:p>
            <a:r>
              <a:rPr lang="en-US" dirty="0" err="1"/>
              <a:t>Smer</a:t>
            </a:r>
            <a:r>
              <a:rPr lang="en-US" dirty="0"/>
              <a:t> y</a:t>
            </a:r>
            <a:endParaRPr lang="en-SI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3BBE866-003C-A947-877C-24A50C3B82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9" r="-95"/>
          <a:stretch/>
        </p:blipFill>
        <p:spPr>
          <a:xfrm>
            <a:off x="5019472" y="987425"/>
            <a:ext cx="6517532" cy="4873625"/>
          </a:xfrm>
        </p:spPr>
      </p:pic>
    </p:spTree>
    <p:extLst>
      <p:ext uri="{BB962C8B-B14F-4D97-AF65-F5344CB8AC3E}">
        <p14:creationId xmlns:p14="http://schemas.microsoft.com/office/powerpoint/2010/main" val="39444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1500 0 0]</a:t>
            </a:r>
          </a:p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FC2348-D9F7-DA6D-926C-31424BF81B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4" r="-82"/>
          <a:stretch/>
        </p:blipFill>
        <p:spPr>
          <a:xfrm>
            <a:off x="5029199" y="987425"/>
            <a:ext cx="6488349" cy="4873625"/>
          </a:xfrm>
        </p:spPr>
      </p:pic>
    </p:spTree>
    <p:extLst>
      <p:ext uri="{BB962C8B-B14F-4D97-AF65-F5344CB8AC3E}">
        <p14:creationId xmlns:p14="http://schemas.microsoft.com/office/powerpoint/2010/main" val="94654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</a:t>
            </a:r>
            <a:r>
              <a:rPr lang="en-US" sz="1800" dirty="0">
                <a:latin typeface="Menlo"/>
              </a:rPr>
              <a:t>700</a:t>
            </a:r>
            <a:r>
              <a:rPr lang="en-US" sz="1800" b="0" i="0" dirty="0">
                <a:effectLst/>
                <a:latin typeface="Menlo"/>
              </a:rPr>
              <a:t> 0 0]</a:t>
            </a:r>
          </a:p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9E7323A-1BE9-7B63-CBAA-95B279F935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17" r="-358"/>
          <a:stretch/>
        </p:blipFill>
        <p:spPr>
          <a:xfrm>
            <a:off x="5038928" y="987425"/>
            <a:ext cx="6498076" cy="4873625"/>
          </a:xfrm>
        </p:spPr>
      </p:pic>
    </p:spTree>
    <p:extLst>
      <p:ext uri="{BB962C8B-B14F-4D97-AF65-F5344CB8AC3E}">
        <p14:creationId xmlns:p14="http://schemas.microsoft.com/office/powerpoint/2010/main" val="168369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FB955-8008-B25F-8944-450C302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B7F21-8E65-55BA-0D89-41A044A6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CF2 = [0 0 1</a:t>
            </a:r>
            <a:r>
              <a:rPr lang="en-US" sz="1800" dirty="0">
                <a:latin typeface="Menlo"/>
              </a:rPr>
              <a:t>00</a:t>
            </a:r>
            <a:r>
              <a:rPr lang="en-US" sz="1800" b="0" i="0" dirty="0">
                <a:effectLst/>
                <a:latin typeface="Menlo"/>
              </a:rPr>
              <a:t> 0 0]</a:t>
            </a:r>
          </a:p>
          <a:p>
            <a:r>
              <a:rPr lang="en-US" dirty="0" err="1"/>
              <a:t>Smer</a:t>
            </a:r>
            <a:r>
              <a:rPr lang="en-US" dirty="0"/>
              <a:t> z</a:t>
            </a:r>
            <a:endParaRPr lang="en-SI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C16B6D3-94D8-0A25-0024-45BB3CFED3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5" r="288"/>
          <a:stretch/>
        </p:blipFill>
        <p:spPr>
          <a:xfrm>
            <a:off x="5019472" y="987425"/>
            <a:ext cx="6478622" cy="4873625"/>
          </a:xfrm>
        </p:spPr>
      </p:pic>
    </p:spTree>
    <p:extLst>
      <p:ext uri="{BB962C8B-B14F-4D97-AF65-F5344CB8AC3E}">
        <p14:creationId xmlns:p14="http://schemas.microsoft.com/office/powerpoint/2010/main" val="186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54EBB5-DAE0-1C5D-E936-B5F33B31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CF2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različnih</a:t>
            </a:r>
            <a:r>
              <a:rPr lang="en-US" dirty="0"/>
              <a:t> </a:t>
            </a:r>
            <a:r>
              <a:rPr lang="en-US" dirty="0" err="1"/>
              <a:t>mestih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1164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432</Words>
  <Application>Microsoft Office PowerPoint</Application>
  <PresentationFormat>Widescreen</PresentationFormat>
  <Paragraphs>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Menlo</vt:lpstr>
      <vt:lpstr>Office Theme</vt:lpstr>
      <vt:lpstr>Izotropni g faktor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 CF2 na različnih mestih</vt:lpstr>
      <vt:lpstr>Smer 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Smer 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Razlika z upoštevanjem simetrij kristalne mreže 113</vt:lpstr>
      <vt:lpstr>Prvo mesto, 20000, 2000, 200, 20, 0, levo +, desno -, vse ostale na različnih vrednostih</vt:lpstr>
      <vt:lpstr>Prvo mesto, 20000, 2000, 200, 20, 0, levo +, desno -, vse ostale na 0</vt:lpstr>
      <vt:lpstr>Drugo mesto, 20000, 2000, 200, 20, 0, levo +, desno -, vse ostale na 0</vt:lpstr>
      <vt:lpstr>Tretje mesto, 20000, 2000, 200, 20, 0, levo +, desno -, vse ostale na 0</vt:lpstr>
      <vt:lpstr>Četrto mesto, 20000, 2000, 200, 20, 0, levo +, desno -, vse ostale na 0</vt:lpstr>
      <vt:lpstr>Peto mesto, 20000, 2000, 200, 20, 0, levo +, desno -, vse ostale na 0</vt:lpstr>
      <vt:lpstr>Prvo mesto, 20000, 2000, 200, 20, 0, levo +, desno -, sredinska na 20000</vt:lpstr>
      <vt:lpstr>Prvo mesto, 20000, 2000, 200, 20, 0, levo +, desno -, sredinska in zadnja na 20000</vt:lpstr>
      <vt:lpstr>Prvo mesto, 20000, 2000, 200, 20, 0, levo +, desno -, sredinska, zadnja in druga na 20000</vt:lpstr>
      <vt:lpstr>Prvo mesto, 20000, 2000, 200, 20, 0, levo +, desno -, sredinska in druga na 20000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Kokovnik, Bor</dc:creator>
  <cp:lastModifiedBy>Kokovnik, Bor</cp:lastModifiedBy>
  <cp:revision>3</cp:revision>
  <dcterms:created xsi:type="dcterms:W3CDTF">2024-08-30T07:17:45Z</dcterms:created>
  <dcterms:modified xsi:type="dcterms:W3CDTF">2024-09-03T08:34:49Z</dcterms:modified>
</cp:coreProperties>
</file>