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Months to Minutes — Understanding Lead Time, Processing Time, and DevOps Transformation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Technology Value Stream?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flow of work from idea to value delivery in technology systems.</a:t>
            </a:r>
          </a:p>
          <a:p>
            <a:r>
              <a:t>- Involves product management, development, QA, operations, and security.</a:t>
            </a:r>
          </a:p>
          <a:p>
            <a:r>
              <a:t>- Goal: Deliver business value quickly and reliably.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Time vs. Processing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Lead Time: Time from request initiation to fulfillment.</a:t>
            </a:r>
          </a:p>
          <a:p>
            <a:r>
              <a:t>- Processing Time: Actual time spent working on the request.</a:t>
            </a:r>
          </a:p>
          <a:p>
            <a:r>
              <a:t>- Example: Feature takes 3 weeks to deploy (lead time), but only 3 days of active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Common Scenario: Lead Times of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orgs often have deployment lead times of months.</a:t>
            </a:r>
          </a:p>
          <a:p>
            <a:r>
              <a:t>- Manual testing, approvals, siloed teams slow down delivery.</a:t>
            </a:r>
          </a:p>
          <a:p>
            <a:r>
              <a:t>- Results in high risk, frustration, and lost business value.</a:t>
            </a:r>
          </a:p>
          <a:p>
            <a:r>
              <a:t>(DevOps Handbook, 2nd Ed., p. 10)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DevOps Ideal: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Elite teams deploy multiple times daily.</a:t>
            </a:r>
          </a:p>
          <a:p>
            <a:r>
              <a:t>- CI/CD pipelines automate testing and deployment.</a:t>
            </a:r>
          </a:p>
          <a:p>
            <a:r>
              <a:t>- Fast feedback loops, less risk, better customer experience.</a:t>
            </a:r>
          </a:p>
          <a:p>
            <a:r>
              <a:t>(DevOps Handbook, 2nd Ed., p. 10)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Lead Time vs Processing 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5486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Lead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Processing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Kim, Gene et al. *The DevOps Handbook*, 2nd Ed., IT Revolution Press, 2021.</a:t>
            </a:r>
          </a:p>
          <a:p>
            <a:r>
              <a:t>- https://www.atlassian.com/devops</a:t>
            </a:r>
          </a:p>
          <a:p>
            <a:r>
              <a:t>- https://martinfowler.com/bliki/ContinuousDelivery.html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