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 snapToObjects="1">
      <p:cViewPr varScale="1">
        <p:scale>
          <a:sx n="103" d="100"/>
          <a:sy n="103" d="100"/>
        </p:scale>
        <p:origin x="20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Barriers to Implementing a Just, Learning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Name: </a:t>
            </a:r>
            <a:r>
              <a:rPr lang="en-US" dirty="0"/>
              <a:t>Botiwa Konan</a:t>
            </a:r>
            <a:endParaRPr dirty="0"/>
          </a:p>
          <a:p>
            <a:r>
              <a:rPr dirty="0"/>
              <a:t>Course: CSD-380</a:t>
            </a:r>
          </a:p>
          <a:p>
            <a:r>
              <a:rPr dirty="0"/>
              <a:t>Assignment: Module 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Just Culture?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Encourages learning and accountability without blame</a:t>
            </a:r>
          </a:p>
          <a:p>
            <a:r>
              <a:t>• Distinguishes between human error, at-risk behavior, and reckless actions</a:t>
            </a:r>
          </a:p>
          <a:p>
            <a:r>
              <a:t>• Focuses on improving systems, not punishing individuals</a:t>
            </a:r>
          </a:p>
          <a:p>
            <a:r>
              <a:t>Source: Dekker, S. (2012). Just Culture: Balancing Safety and Accountability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 Just Culture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Promotes psychological safety</a:t>
            </a:r>
          </a:p>
          <a:p>
            <a:r>
              <a:t>• Increases transparency and trust</a:t>
            </a:r>
          </a:p>
          <a:p>
            <a:r>
              <a:t>• Enhances performance and system resilience</a:t>
            </a:r>
          </a:p>
          <a:p>
            <a:r>
              <a:t>Source: Reason, J. (2000). Human error: models and management. BMJ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#1 – Fear of Blame or Retribution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Employees hesitate to report mistakes</a:t>
            </a:r>
          </a:p>
          <a:p>
            <a:r>
              <a:t>• Fear of job loss or damaged reputation</a:t>
            </a:r>
          </a:p>
          <a:p>
            <a:r>
              <a:t>• Common in traditional or top-down organizations</a:t>
            </a:r>
          </a:p>
          <a:p>
            <a:r>
              <a:t>Source: AHRQ Patient Safety Network (2020)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#2 – Lack of Leadership Buy-In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Without leadership support, cultural change stalls</a:t>
            </a:r>
          </a:p>
          <a:p>
            <a:r>
              <a:t>• Leaders may focus on short-term metrics</a:t>
            </a:r>
          </a:p>
          <a:p>
            <a:r>
              <a:t>• Mixed messages undermine trust</a:t>
            </a:r>
          </a:p>
          <a:p>
            <a:r>
              <a:t>Source: ISMP (2021). Building a Just Culture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#3 – Poor Communication and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Incident sharing and feedback loops lacking</a:t>
            </a:r>
          </a:p>
          <a:p>
            <a:r>
              <a:t>• Lessons learned not documented</a:t>
            </a:r>
          </a:p>
          <a:p>
            <a:r>
              <a:t>• Teams unaware of systemic issues</a:t>
            </a:r>
          </a:p>
          <a:p>
            <a:r>
              <a:t>Source: Westrum, R. (2004). Quality &amp; Safety in Health Care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Barrier #4 – Overemphasis on Individual Accountability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'who' instead of 'what and why'</a:t>
            </a:r>
          </a:p>
          <a:p>
            <a:r>
              <a:t>• Systemic issues neglected</a:t>
            </a:r>
          </a:p>
          <a:p>
            <a:r>
              <a:t>• Leads to repeated incidents and low morale</a:t>
            </a:r>
          </a:p>
          <a:p>
            <a:r>
              <a:t>Source: Dekker, S. (2014). The Field Guide to Understanding Human Error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the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Educate teams on just culture principles</a:t>
            </a:r>
          </a:p>
          <a:p>
            <a:r>
              <a:t>• Encourage leadership modeling</a:t>
            </a:r>
          </a:p>
          <a:p>
            <a:r>
              <a:t>• Build transparent review processes</a:t>
            </a:r>
          </a:p>
          <a:p>
            <a:r>
              <a:t>• Track follow-ups from postmortems</a:t>
            </a:r>
          </a:p>
          <a:p>
            <a:r>
              <a:t>Source: Schein, E.H. (2010). Organizational Culture and Leadership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Just culture supports resilient, adaptive teams</a:t>
            </a:r>
          </a:p>
          <a:p>
            <a:r>
              <a:t>• Requires communication and leadership</a:t>
            </a:r>
          </a:p>
          <a:p>
            <a:r>
              <a:t>• Addressing barriers is essential for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331</Words>
  <Application>Microsoft Macintosh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Barriers to Implementing a Just, Learning Culture</vt:lpstr>
      <vt:lpstr>What Is a Just Culture?</vt:lpstr>
      <vt:lpstr>Why a Just Culture Matters</vt:lpstr>
      <vt:lpstr>Barrier #1 – Fear of Blame or Retribution</vt:lpstr>
      <vt:lpstr>Barrier #2 – Lack of Leadership Buy-In</vt:lpstr>
      <vt:lpstr>Barrier #3 – Poor Communication and Transparency</vt:lpstr>
      <vt:lpstr>Barrier #4 – Overemphasis on Individual Accountability</vt:lpstr>
      <vt:lpstr>Overcoming the Barriers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Botiwa Frederic Konan</cp:lastModifiedBy>
  <cp:revision>2</cp:revision>
  <dcterms:created xsi:type="dcterms:W3CDTF">2013-01-27T09:14:16Z</dcterms:created>
  <dcterms:modified xsi:type="dcterms:W3CDTF">2025-05-05T00:46:34Z</dcterms:modified>
  <cp:category/>
</cp:coreProperties>
</file>