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0"/>
  </p:normalViewPr>
  <p:slideViewPr>
    <p:cSldViewPr snapToGrid="0" snapToObjects="1">
      <p:cViewPr varScale="1">
        <p:scale>
          <a:sx n="103" d="100"/>
          <a:sy n="103" d="100"/>
        </p:scale>
        <p:origin x="207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Pager Rotation Duties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Name: </a:t>
            </a:r>
            <a:r>
              <a:rPr lang="en-US" dirty="0"/>
              <a:t>Botiwa Konan</a:t>
            </a:r>
            <a:endParaRPr dirty="0"/>
          </a:p>
          <a:p>
            <a:r>
              <a:rPr dirty="0"/>
              <a:t>Assignment: Module 7 – CSD-380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Google SRE Book: https://sre.google/books</a:t>
            </a:r>
          </a:p>
          <a:p>
            <a:r>
              <a:t>• PagerDuty Guide: https://www.pagerduty.com/blog/on-call-basics/</a:t>
            </a:r>
          </a:p>
          <a:p>
            <a:r>
              <a:t>• Etsy Postmortem Culture: https://www.etsy.com/codeascraft/blameless-postmortems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Pager Rotation Duties?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Pager rotation duties involve on-call responsibilities to monitor and respond to incidents.</a:t>
            </a:r>
          </a:p>
          <a:p>
            <a:r>
              <a:t>• A core part of Site Reliability Engineering (SRE) and DevOps culture.</a:t>
            </a:r>
          </a:p>
          <a:p>
            <a:r>
              <a:t>• Teams rotate who is on call, typically using tools like PagerDuty or Opsgenie.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Pager Rotation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24/7 availability and reliability of services.</a:t>
            </a:r>
          </a:p>
          <a:p>
            <a:r>
              <a:t>• Reduces operational risk by distributing responsibility.</a:t>
            </a:r>
          </a:p>
          <a:p>
            <a:r>
              <a:t>• Builds shared ownership and team resilience.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 #1 – Define Clear Runbooks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documented steps for common incident types.</a:t>
            </a:r>
          </a:p>
          <a:p>
            <a:r>
              <a:t>• Reduces cognitive load and improves response time.</a:t>
            </a:r>
          </a:p>
          <a:p>
            <a:r>
              <a:t>• Helps less experienced team members act quickly.</a:t>
            </a:r>
          </a:p>
          <a:p>
            <a:r>
              <a:t>Source: Google SRE 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 #2 – Limit On-Call Fatigue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Avoid burnout by keeping shifts sustainable (e.g., one week at a time).</a:t>
            </a:r>
          </a:p>
          <a:p>
            <a:r>
              <a:t>• Provide compensatory time off.</a:t>
            </a:r>
          </a:p>
          <a:p>
            <a:r>
              <a:t>• Use alert thresholds to prevent unnecessary pages.</a:t>
            </a:r>
          </a:p>
          <a:p>
            <a:r>
              <a:t>Source: PagerDuty Operations Guide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 #3 – Rotate Fairly and Transparently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 qualified engineers should share rotation duties.</a:t>
            </a:r>
          </a:p>
          <a:p>
            <a:r>
              <a:t>• Publicly visible schedules help avoid confusion.</a:t>
            </a:r>
          </a:p>
          <a:p>
            <a:r>
              <a:t>• Accountability fosters team trust.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 #4 – Conduct Postmortems and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After incidents, hold blameless postmortems.</a:t>
            </a:r>
          </a:p>
          <a:p>
            <a:r>
              <a:t>• Identify root causes and improve processes.</a:t>
            </a:r>
          </a:p>
          <a:p>
            <a:r>
              <a:t>• Share learnings across the team.</a:t>
            </a:r>
          </a:p>
          <a:p>
            <a:r>
              <a:t>Source: Etsy Blameless Postmortems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Managing Pager Rotations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PagerDuty – incident alerting and on-call scheduling.</a:t>
            </a:r>
          </a:p>
          <a:p>
            <a:r>
              <a:t>• Opsgenie – alert management and analytics.</a:t>
            </a:r>
          </a:p>
          <a:p>
            <a:r>
              <a:t>• VictorOps – collaboration and automated escalations.</a:t>
            </a:r>
          </a:p>
          <a:p>
            <a:r>
              <a:t>• Grafana OnCall – open-source incident response.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Pager rotation is essential for reliable DevOps operations.</a:t>
            </a:r>
          </a:p>
          <a:p>
            <a:r>
              <a:t>• Best practices ensure fairness, reduce fatigue, and build team capability.</a:t>
            </a:r>
          </a:p>
          <a:p>
            <a:r>
              <a:t>• Tools and transparency are key to success.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367</Words>
  <Application>Microsoft Macintosh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Pager Rotation Duties in DevOps</vt:lpstr>
      <vt:lpstr>What Are Pager Rotation Duties?</vt:lpstr>
      <vt:lpstr>Why Pager Rotation Matters</vt:lpstr>
      <vt:lpstr>Best Practice #1 – Define Clear Runbooks</vt:lpstr>
      <vt:lpstr>Best Practice #2 – Limit On-Call Fatigue</vt:lpstr>
      <vt:lpstr>Best Practice #3 – Rotate Fairly and Transparently</vt:lpstr>
      <vt:lpstr>Best Practice #4 – Conduct Postmortems and Reviews</vt:lpstr>
      <vt:lpstr>Tools for Managing Pager Rotations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Botiwa Frederic Konan</cp:lastModifiedBy>
  <cp:revision>2</cp:revision>
  <dcterms:created xsi:type="dcterms:W3CDTF">2013-01-27T09:14:16Z</dcterms:created>
  <dcterms:modified xsi:type="dcterms:W3CDTF">2025-05-05T00:49:27Z</dcterms:modified>
  <cp:category/>
</cp:coreProperties>
</file>