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Security Controls in Shared Source Code Repositories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Your Full Name</a:t>
            </a:r>
          </a:p>
          <a:p>
            <a:r>
              <a:t>Assignment Number</a:t>
            </a:r>
          </a:p>
          <a:p>
            <a:r>
              <a:t>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Implementing robust security controls in shared source code repositories is crucial to protect intellectual property and maintain software integrity.</a:t>
            </a:r>
          </a:p>
          <a:p>
            <a:r>
              <a:t>• Adhering to best practices in access control, code signing, secrets management, dependency scanning, CI/CD security, monitoring, and training can significantly reduce security risks.</a:t>
            </a:r>
          </a:p>
          <a:p>
            <a:r>
              <a:t>• Continuous evaluation and improvement of security measures are essential in the evolving threat landscape.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Importance of securing shared source code repositories.</a:t>
            </a:r>
          </a:p>
          <a:p>
            <a:r>
              <a:t>• Risks associated with unsecured repositories, such as unauthorized access and code tampering.</a:t>
            </a:r>
          </a:p>
          <a:p>
            <a:r>
              <a:t>• Objective: Present best practices for implementing security controls.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 Control and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Implement Role-Based Access Control (RBAC) to ensure users have the minimum necessary permissions.</a:t>
            </a:r>
          </a:p>
          <a:p>
            <a:r>
              <a:t>• Enforce Multi-Factor Authentication (MFA) for all users accessing the repository.</a:t>
            </a:r>
          </a:p>
          <a:p>
            <a:r>
              <a:t>• Regularly audit user access and permissions.</a:t>
            </a:r>
          </a:p>
          <a:p>
            <a:r>
              <a:t>Citation: Snyk. (n.d.). Securing Source Code Repositories.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Signing and Commit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 GPG keys to sign commits, ensuring code integrity and authenticity.</a:t>
            </a:r>
          </a:p>
          <a:p>
            <a:r>
              <a:t>• Verify signatures during code reviews and before merging.</a:t>
            </a:r>
          </a:p>
          <a:p>
            <a:r>
              <a:t>• Implement automated checks in CI/CD pipelines to enforce signed commits.</a:t>
            </a:r>
          </a:p>
          <a:p>
            <a:r>
              <a:t>Citation: Snyk. (n.d.). Securing Source Code Repositories.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Secrets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Avoid hardcoding secrets (e.g., API keys, passwords) in the source code.</a:t>
            </a:r>
          </a:p>
          <a:p>
            <a:r>
              <a:t>• Use environment variables or dedicated secrets management tools like HashiCorp Vault.</a:t>
            </a:r>
          </a:p>
          <a:p>
            <a:r>
              <a:t>• Implement automated scanning tools to detect and prevent secret leaks.</a:t>
            </a:r>
          </a:p>
          <a:p>
            <a:r>
              <a:t>Citation: Basak, S. K., et al. (2022). What are the Practices for Secret Management in Software Artifacts?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Dependency Scanning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Regularly scan dependencies for known vulnerabilities using tools like OWASP Dependency-Check or Snyk.</a:t>
            </a:r>
          </a:p>
          <a:p>
            <a:r>
              <a:t>• Monitor and update dependencies to patch security issues promptly.</a:t>
            </a:r>
          </a:p>
          <a:p>
            <a:r>
              <a:t>• Integrate dependency scanning into the CI/CD pipeline for continuous monitoring.</a:t>
            </a:r>
          </a:p>
          <a:p>
            <a:r>
              <a:t>Citation: GitLab. (n.d.). Dependency Scanning.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CI/CD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Secure CI/CD pipelines by restricting access and using secure credentials.</a:t>
            </a:r>
          </a:p>
          <a:p>
            <a:r>
              <a:t>• Implement security checks and automated testing in the pipeline.</a:t>
            </a:r>
          </a:p>
          <a:p>
            <a:r>
              <a:t>• Monitor pipeline activities for unauthorized changes or anomalies.</a:t>
            </a:r>
          </a:p>
          <a:p>
            <a:r>
              <a:t>Citation: OpenSSF. (2023). OpenSSF Releases Source Code Management Best Practices Guide.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Monitoring and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Enable logging to track all access and changes to the repository.</a:t>
            </a:r>
          </a:p>
          <a:p>
            <a:r>
              <a:t>• Regularly review logs for suspicious activities.</a:t>
            </a:r>
          </a:p>
          <a:p>
            <a:r>
              <a:t>• Use monitoring tools to detect and alert on potential security incidents.</a:t>
            </a:r>
          </a:p>
          <a:p>
            <a:r>
              <a:t>Citation: TechTarget. (n.d.). Top 4 source code security best practices.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and Awareness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Conduct regular security training for developers and contributors.</a:t>
            </a:r>
          </a:p>
          <a:p>
            <a:r>
              <a:t>• Promote awareness of social engineering attacks and phishing.</a:t>
            </a:r>
          </a:p>
          <a:p>
            <a:r>
              <a:t>• Encourage a security-first mindset within the development team.</a:t>
            </a:r>
          </a:p>
          <a:p>
            <a:r>
              <a:t>Citation: Assembla. (n.d.). Source Code Security Best Practices: A Complete Guide.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