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D07B6-890B-1CA6-A437-53AA63F0543A}" v="303" dt="2019-01-29T09:01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kopec" userId="S::benjamin.kopec@epitech.eu::291a6051-931d-47b7-a022-0c0aae83966f" providerId="AD" clId="Web-{EDDD07B6-890B-1CA6-A437-53AA63F0543A}"/>
    <pc:docChg chg="addSld modSld">
      <pc:chgData name="benjamin kopec" userId="S::benjamin.kopec@epitech.eu::291a6051-931d-47b7-a022-0c0aae83966f" providerId="AD" clId="Web-{EDDD07B6-890B-1CA6-A437-53AA63F0543A}" dt="2019-01-29T10:14:33.302" v="6631" actId="1076"/>
      <pc:docMkLst>
        <pc:docMk/>
      </pc:docMkLst>
      <pc:sldChg chg="delSp modSp">
        <pc:chgData name="benjamin kopec" userId="S::benjamin.kopec@epitech.eu::291a6051-931d-47b7-a022-0c0aae83966f" providerId="AD" clId="Web-{EDDD07B6-890B-1CA6-A437-53AA63F0543A}" dt="2019-01-29T10:08:16.443" v="6616"/>
        <pc:sldMkLst>
          <pc:docMk/>
          <pc:sldMk cId="3856144342" sldId="256"/>
        </pc:sldMkLst>
        <pc:spChg chg="mod">
          <ac:chgData name="benjamin kopec" userId="S::benjamin.kopec@epitech.eu::291a6051-931d-47b7-a022-0c0aae83966f" providerId="AD" clId="Web-{EDDD07B6-890B-1CA6-A437-53AA63F0543A}" dt="2019-01-29T08:07:46.191" v="302" actId="20577"/>
          <ac:spMkLst>
            <pc:docMk/>
            <pc:sldMk cId="3856144342" sldId="256"/>
            <ac:spMk id="2" creationId="{00000000-0000-0000-0000-000000000000}"/>
          </ac:spMkLst>
        </pc:spChg>
        <pc:spChg chg="del mod">
          <ac:chgData name="benjamin kopec" userId="S::benjamin.kopec@epitech.eu::291a6051-931d-47b7-a022-0c0aae83966f" providerId="AD" clId="Web-{EDDD07B6-890B-1CA6-A437-53AA63F0543A}" dt="2019-01-29T10:08:16.443" v="6616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 new">
        <pc:chgData name="benjamin kopec" userId="S::benjamin.kopec@epitech.eu::291a6051-931d-47b7-a022-0c0aae83966f" providerId="AD" clId="Web-{EDDD07B6-890B-1CA6-A437-53AA63F0543A}" dt="2019-01-29T08:31:24.626" v="1836" actId="1076"/>
        <pc:sldMkLst>
          <pc:docMk/>
          <pc:sldMk cId="1487364210" sldId="257"/>
        </pc:sldMkLst>
        <pc:spChg chg="mod">
          <ac:chgData name="benjamin kopec" userId="S::benjamin.kopec@epitech.eu::291a6051-931d-47b7-a022-0c0aae83966f" providerId="AD" clId="Web-{EDDD07B6-890B-1CA6-A437-53AA63F0543A}" dt="2019-01-29T08:31:19.361" v="1833" actId="20577"/>
          <ac:spMkLst>
            <pc:docMk/>
            <pc:sldMk cId="1487364210" sldId="257"/>
            <ac:spMk id="2" creationId="{E8FE1733-764B-43DF-9C58-880AB8B622AD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8:31:24.626" v="1836" actId="1076"/>
          <ac:spMkLst>
            <pc:docMk/>
            <pc:sldMk cId="1487364210" sldId="257"/>
            <ac:spMk id="3" creationId="{B4A696EB-3190-4E2B-8D2C-0F7306D5AD20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8:23:58.768" v="850"/>
          <ac:spMkLst>
            <pc:docMk/>
            <pc:sldMk cId="1487364210" sldId="257"/>
            <ac:spMk id="5" creationId="{2289E42C-4D91-484D-A068-F802E18FC64A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08:30:55.048" v="1816" actId="20577"/>
        <pc:sldMkLst>
          <pc:docMk/>
          <pc:sldMk cId="706206443" sldId="258"/>
        </pc:sldMkLst>
        <pc:spChg chg="mod">
          <ac:chgData name="benjamin kopec" userId="S::benjamin.kopec@epitech.eu::291a6051-931d-47b7-a022-0c0aae83966f" providerId="AD" clId="Web-{EDDD07B6-890B-1CA6-A437-53AA63F0543A}" dt="2019-01-29T08:27:18.502" v="1478" actId="20577"/>
          <ac:spMkLst>
            <pc:docMk/>
            <pc:sldMk cId="706206443" sldId="258"/>
            <ac:spMk id="2" creationId="{93CC3C9C-5C66-4514-8E9B-68CEC9215BAE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8:30:55.048" v="1816" actId="20577"/>
          <ac:spMkLst>
            <pc:docMk/>
            <pc:sldMk cId="706206443" sldId="258"/>
            <ac:spMk id="3" creationId="{94165D7A-FF90-433B-8D2E-A2452C9D4EC3}"/>
          </ac:spMkLst>
        </pc:spChg>
      </pc:sldChg>
      <pc:sldChg chg="addSp modSp new">
        <pc:chgData name="benjamin kopec" userId="S::benjamin.kopec@epitech.eu::291a6051-931d-47b7-a022-0c0aae83966f" providerId="AD" clId="Web-{EDDD07B6-890B-1CA6-A437-53AA63F0543A}" dt="2019-01-29T10:14:33.302" v="6631" actId="1076"/>
        <pc:sldMkLst>
          <pc:docMk/>
          <pc:sldMk cId="1418614857" sldId="259"/>
        </pc:sldMkLst>
        <pc:spChg chg="mod">
          <ac:chgData name="benjamin kopec" userId="S::benjamin.kopec@epitech.eu::291a6051-931d-47b7-a022-0c0aae83966f" providerId="AD" clId="Web-{EDDD07B6-890B-1CA6-A437-53AA63F0543A}" dt="2019-01-29T08:31:16.579" v="1831" actId="20577"/>
          <ac:spMkLst>
            <pc:docMk/>
            <pc:sldMk cId="1418614857" sldId="259"/>
            <ac:spMk id="2" creationId="{D13B515E-E740-423A-A9D3-5C986F6525EB}"/>
          </ac:spMkLst>
        </pc:spChg>
        <pc:spChg chg="mod">
          <ac:chgData name="benjamin kopec" userId="S::benjamin.kopec@epitech.eu::291a6051-931d-47b7-a022-0c0aae83966f" providerId="AD" clId="Web-{EDDD07B6-890B-1CA6-A437-53AA63F0543A}" dt="2019-01-29T10:14:32.677" v="6630" actId="1076"/>
          <ac:spMkLst>
            <pc:docMk/>
            <pc:sldMk cId="1418614857" sldId="259"/>
            <ac:spMk id="3" creationId="{F0FE0FAF-FAA5-47E6-8F9C-AB40866625E1}"/>
          </ac:spMkLst>
        </pc:spChg>
        <pc:picChg chg="add mod">
          <ac:chgData name="benjamin kopec" userId="S::benjamin.kopec@epitech.eu::291a6051-931d-47b7-a022-0c0aae83966f" providerId="AD" clId="Web-{EDDD07B6-890B-1CA6-A437-53AA63F0543A}" dt="2019-01-29T10:14:33.302" v="6631" actId="1076"/>
          <ac:picMkLst>
            <pc:docMk/>
            <pc:sldMk cId="1418614857" sldId="259"/>
            <ac:picMk id="4" creationId="{1142B7E0-A4C3-471D-887C-4B1A909190A4}"/>
          </ac:picMkLst>
        </pc:picChg>
      </pc:sldChg>
      <pc:sldChg chg="modSp new">
        <pc:chgData name="benjamin kopec" userId="S::benjamin.kopec@epitech.eu::291a6051-931d-47b7-a022-0c0aae83966f" providerId="AD" clId="Web-{EDDD07B6-890B-1CA6-A437-53AA63F0543A}" dt="2019-01-29T08:56:36.264" v="3686" actId="20577"/>
        <pc:sldMkLst>
          <pc:docMk/>
          <pc:sldMk cId="1621966263" sldId="260"/>
        </pc:sldMkLst>
        <pc:spChg chg="mod">
          <ac:chgData name="benjamin kopec" userId="S::benjamin.kopec@epitech.eu::291a6051-931d-47b7-a022-0c0aae83966f" providerId="AD" clId="Web-{EDDD07B6-890B-1CA6-A437-53AA63F0543A}" dt="2019-01-29T08:32:11.610" v="1933" actId="20577"/>
          <ac:spMkLst>
            <pc:docMk/>
            <pc:sldMk cId="1621966263" sldId="260"/>
            <ac:spMk id="2" creationId="{7916AA17-A81B-4350-9DBC-CD7C0C7F47A2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8:56:36.264" v="3686" actId="20577"/>
          <ac:spMkLst>
            <pc:docMk/>
            <pc:sldMk cId="1621966263" sldId="260"/>
            <ac:spMk id="3" creationId="{7CAD5EC8-C025-4CCA-B308-C23125543B25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09:17:55.433" v="4178" actId="20577"/>
        <pc:sldMkLst>
          <pc:docMk/>
          <pc:sldMk cId="3340611114" sldId="261"/>
        </pc:sldMkLst>
        <pc:spChg chg="mod">
          <ac:chgData name="benjamin kopec" userId="S::benjamin.kopec@epitech.eu::291a6051-931d-47b7-a022-0c0aae83966f" providerId="AD" clId="Web-{EDDD07B6-890B-1CA6-A437-53AA63F0543A}" dt="2019-01-29T08:48:33.093" v="2887" actId="20577"/>
          <ac:spMkLst>
            <pc:docMk/>
            <pc:sldMk cId="3340611114" sldId="261"/>
            <ac:spMk id="2" creationId="{F0260344-B447-4401-98F7-2A1C30E84F5A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9:17:55.433" v="4178" actId="20577"/>
          <ac:spMkLst>
            <pc:docMk/>
            <pc:sldMk cId="3340611114" sldId="261"/>
            <ac:spMk id="3" creationId="{BE6F9D8D-87E3-4A5C-BDDE-D836E5E515E3}"/>
          </ac:spMkLst>
        </pc:spChg>
      </pc:sldChg>
      <pc:sldChg chg="addSp delSp modSp new">
        <pc:chgData name="benjamin kopec" userId="S::benjamin.kopec@epitech.eu::291a6051-931d-47b7-a022-0c0aae83966f" providerId="AD" clId="Web-{EDDD07B6-890B-1CA6-A437-53AA63F0543A}" dt="2019-01-29T10:14:18.958" v="6628" actId="1076"/>
        <pc:sldMkLst>
          <pc:docMk/>
          <pc:sldMk cId="656116718" sldId="262"/>
        </pc:sldMkLst>
        <pc:spChg chg="mod">
          <ac:chgData name="benjamin kopec" userId="S::benjamin.kopec@epitech.eu::291a6051-931d-47b7-a022-0c0aae83966f" providerId="AD" clId="Web-{EDDD07B6-890B-1CA6-A437-53AA63F0543A}" dt="2019-01-29T08:58:13.795" v="3714" actId="20577"/>
          <ac:spMkLst>
            <pc:docMk/>
            <pc:sldMk cId="656116718" sldId="262"/>
            <ac:spMk id="2" creationId="{C4C8C12E-9DE6-467B-8F86-3D463937AE88}"/>
          </ac:spMkLst>
        </pc:spChg>
        <pc:spChg chg="del mod">
          <ac:chgData name="benjamin kopec" userId="S::benjamin.kopec@epitech.eu::291a6051-931d-47b7-a022-0c0aae83966f" providerId="AD" clId="Web-{EDDD07B6-890B-1CA6-A437-53AA63F0543A}" dt="2019-01-29T09:11:11.075" v="4021"/>
          <ac:spMkLst>
            <pc:docMk/>
            <pc:sldMk cId="656116718" sldId="262"/>
            <ac:spMk id="3" creationId="{84225C15-A705-4E6F-8EE7-5EC9DA7C3D2C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2:24.513" v="3796" actId="1076"/>
          <ac:spMkLst>
            <pc:docMk/>
            <pc:sldMk cId="656116718" sldId="262"/>
            <ac:spMk id="4" creationId="{8C7C8518-7A36-4F61-9075-43FB427F759B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7:53.481" v="3931" actId="20577"/>
          <ac:spMkLst>
            <pc:docMk/>
            <pc:sldMk cId="656116718" sldId="262"/>
            <ac:spMk id="5" creationId="{B47AC9B0-4C88-4890-BC6A-91A6F8F71192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7:48.825" v="3928" actId="20577"/>
          <ac:spMkLst>
            <pc:docMk/>
            <pc:sldMk cId="656116718" sldId="262"/>
            <ac:spMk id="6" creationId="{A6064343-B79B-4306-9040-B6B19E8FB117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9:03:32.419" v="3831"/>
          <ac:spMkLst>
            <pc:docMk/>
            <pc:sldMk cId="656116718" sldId="262"/>
            <ac:spMk id="8" creationId="{3CB95DEF-B9CE-466A-A1C9-CC7479745936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3:27.732" v="3830" actId="1076"/>
          <ac:spMkLst>
            <pc:docMk/>
            <pc:sldMk cId="656116718" sldId="262"/>
            <ac:spMk id="9" creationId="{A28A95B9-9789-4C42-8FCD-845EEC4400FB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5:39.841" v="3846"/>
          <ac:spMkLst>
            <pc:docMk/>
            <pc:sldMk cId="656116718" sldId="262"/>
            <ac:spMk id="10" creationId="{28F66EF9-BC9F-40DC-98A4-F61D1CC3D244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9:08:08.450" v="3932"/>
          <ac:spMkLst>
            <pc:docMk/>
            <pc:sldMk cId="656116718" sldId="262"/>
            <ac:spMk id="11" creationId="{DB54E7B0-ABE8-44E5-841B-1A42E9C25CA8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6:40.653" v="3884" actId="20577"/>
          <ac:spMkLst>
            <pc:docMk/>
            <pc:sldMk cId="656116718" sldId="262"/>
            <ac:spMk id="12" creationId="{EC0AA52C-FDC2-4922-8A4D-4AD0FC8E80DD}"/>
          </ac:spMkLst>
        </pc:spChg>
        <pc:spChg chg="add del">
          <ac:chgData name="benjamin kopec" userId="S::benjamin.kopec@epitech.eu::291a6051-931d-47b7-a022-0c0aae83966f" providerId="AD" clId="Web-{EDDD07B6-890B-1CA6-A437-53AA63F0543A}" dt="2019-01-29T09:07:19.731" v="3893"/>
          <ac:spMkLst>
            <pc:docMk/>
            <pc:sldMk cId="656116718" sldId="262"/>
            <ac:spMk id="13" creationId="{046F3D6F-2380-4656-9C9F-76F733DDDD44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7:15.653" v="3892"/>
          <ac:spMkLst>
            <pc:docMk/>
            <pc:sldMk cId="656116718" sldId="262"/>
            <ac:spMk id="14" creationId="{6C4F87E1-64B7-45C5-95B6-A18921E6B90C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10:14:18.958" v="6628" actId="1076"/>
          <ac:spMkLst>
            <pc:docMk/>
            <pc:sldMk cId="656116718" sldId="262"/>
            <ac:spMk id="16" creationId="{5C544CC3-2371-40FA-B2B6-D1623032DD58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10:13:58.849" v="6617" actId="20577"/>
          <ac:spMkLst>
            <pc:docMk/>
            <pc:sldMk cId="656116718" sldId="262"/>
            <ac:spMk id="18" creationId="{BECB3B06-0E54-4D18-BABE-C2B9F75DE8FC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9:17:37.011" v="4175"/>
          <ac:spMkLst>
            <pc:docMk/>
            <pc:sldMk cId="656116718" sldId="262"/>
            <ac:spMk id="19" creationId="{0258B2B5-1A22-4BD5-B7E2-78660DCF6288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10:14:05.895" v="6623" actId="1076"/>
          <ac:spMkLst>
            <pc:docMk/>
            <pc:sldMk cId="656116718" sldId="262"/>
            <ac:spMk id="20" creationId="{755299EC-0962-401C-9522-7F780C849B5F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17:26.918" v="4171" actId="20577"/>
          <ac:spMkLst>
            <pc:docMk/>
            <pc:sldMk cId="656116718" sldId="262"/>
            <ac:spMk id="21" creationId="{C584BD20-A080-49B2-A356-44B2BC7B2EF9}"/>
          </ac:spMkLst>
        </pc:spChg>
        <pc:cxnChg chg="add del mod">
          <ac:chgData name="benjamin kopec" userId="S::benjamin.kopec@epitech.eu::291a6051-931d-47b7-a022-0c0aae83966f" providerId="AD" clId="Web-{EDDD07B6-890B-1CA6-A437-53AA63F0543A}" dt="2019-01-29T09:02:13.060" v="3792"/>
          <ac:cxnSpMkLst>
            <pc:docMk/>
            <pc:sldMk cId="656116718" sldId="262"/>
            <ac:cxnSpMk id="7" creationId="{C5C980AB-4778-497C-B050-09077937B853}"/>
          </ac:cxnSpMkLst>
        </pc:cxnChg>
        <pc:cxnChg chg="add del mod">
          <ac:chgData name="benjamin kopec" userId="S::benjamin.kopec@epitech.eu::291a6051-931d-47b7-a022-0c0aae83966f" providerId="AD" clId="Web-{EDDD07B6-890B-1CA6-A437-53AA63F0543A}" dt="2019-01-29T09:09:33.262" v="3978"/>
          <ac:cxnSpMkLst>
            <pc:docMk/>
            <pc:sldMk cId="656116718" sldId="262"/>
            <ac:cxnSpMk id="15" creationId="{E54C9DFF-0F03-4C7B-A174-212123B33098}"/>
          </ac:cxnSpMkLst>
        </pc:cxnChg>
        <pc:cxnChg chg="add mod">
          <ac:chgData name="benjamin kopec" userId="S::benjamin.kopec@epitech.eu::291a6051-931d-47b7-a022-0c0aae83966f" providerId="AD" clId="Web-{EDDD07B6-890B-1CA6-A437-53AA63F0543A}" dt="2019-01-29T09:10:29.622" v="3986" actId="14100"/>
          <ac:cxnSpMkLst>
            <pc:docMk/>
            <pc:sldMk cId="656116718" sldId="262"/>
            <ac:cxnSpMk id="17" creationId="{5BA6E36A-B123-460E-B38C-F552BF9F9512}"/>
          </ac:cxnSpMkLst>
        </pc:cxnChg>
      </pc:sldChg>
      <pc:sldChg chg="modSp new">
        <pc:chgData name="benjamin kopec" userId="S::benjamin.kopec@epitech.eu::291a6051-931d-47b7-a022-0c0aae83966f" providerId="AD" clId="Web-{EDDD07B6-890B-1CA6-A437-53AA63F0543A}" dt="2019-01-29T10:07:19.146" v="6613" actId="20577"/>
        <pc:sldMkLst>
          <pc:docMk/>
          <pc:sldMk cId="1097372788" sldId="263"/>
        </pc:sldMkLst>
        <pc:spChg chg="mod">
          <ac:chgData name="benjamin kopec" userId="S::benjamin.kopec@epitech.eu::291a6051-931d-47b7-a022-0c0aae83966f" providerId="AD" clId="Web-{EDDD07B6-890B-1CA6-A437-53AA63F0543A}" dt="2019-01-29T09:23:50.448" v="4503" actId="20577"/>
          <ac:spMkLst>
            <pc:docMk/>
            <pc:sldMk cId="1097372788" sldId="263"/>
            <ac:spMk id="2" creationId="{62779D59-4FDD-455A-80A6-C3F3A9DF45BC}"/>
          </ac:spMkLst>
        </pc:spChg>
        <pc:spChg chg="mod">
          <ac:chgData name="benjamin kopec" userId="S::benjamin.kopec@epitech.eu::291a6051-931d-47b7-a022-0c0aae83966f" providerId="AD" clId="Web-{EDDD07B6-890B-1CA6-A437-53AA63F0543A}" dt="2019-01-29T10:07:19.146" v="6613" actId="20577"/>
          <ac:spMkLst>
            <pc:docMk/>
            <pc:sldMk cId="1097372788" sldId="263"/>
            <ac:spMk id="3" creationId="{188FC14A-6132-4E66-8596-BA4D3CBEE158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09:57:59.600" v="5901" actId="20577"/>
        <pc:sldMkLst>
          <pc:docMk/>
          <pc:sldMk cId="900105504" sldId="264"/>
        </pc:sldMkLst>
        <pc:spChg chg="mod">
          <ac:chgData name="benjamin kopec" userId="S::benjamin.kopec@epitech.eu::291a6051-931d-47b7-a022-0c0aae83966f" providerId="AD" clId="Web-{EDDD07B6-890B-1CA6-A437-53AA63F0543A}" dt="2019-01-29T09:26:47.229" v="4673" actId="20577"/>
          <ac:spMkLst>
            <pc:docMk/>
            <pc:sldMk cId="900105504" sldId="264"/>
            <ac:spMk id="2" creationId="{0751B793-60B2-41D0-ADF4-5E8302CE6123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9:57:59.600" v="5901" actId="20577"/>
          <ac:spMkLst>
            <pc:docMk/>
            <pc:sldMk cId="900105504" sldId="264"/>
            <ac:spMk id="3" creationId="{7D26EB7E-6F8F-4BAC-AF97-CA8DB075E836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09:56:28.929" v="5843" actId="20577"/>
        <pc:sldMkLst>
          <pc:docMk/>
          <pc:sldMk cId="646408824" sldId="265"/>
        </pc:sldMkLst>
        <pc:spChg chg="mod">
          <ac:chgData name="benjamin kopec" userId="S::benjamin.kopec@epitech.eu::291a6051-931d-47b7-a022-0c0aae83966f" providerId="AD" clId="Web-{EDDD07B6-890B-1CA6-A437-53AA63F0543A}" dt="2019-01-29T09:38:35.384" v="5403" actId="20577"/>
          <ac:spMkLst>
            <pc:docMk/>
            <pc:sldMk cId="646408824" sldId="265"/>
            <ac:spMk id="2" creationId="{14DCB438-3251-4689-8355-E4B81737435B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9:56:28.929" v="5843" actId="20577"/>
          <ac:spMkLst>
            <pc:docMk/>
            <pc:sldMk cId="646408824" sldId="265"/>
            <ac:spMk id="3" creationId="{1CC6A773-E76B-4634-A394-6D4F32888F8E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10:06:41.693" v="6557" actId="20577"/>
        <pc:sldMkLst>
          <pc:docMk/>
          <pc:sldMk cId="441718831" sldId="266"/>
        </pc:sldMkLst>
        <pc:spChg chg="mod">
          <ac:chgData name="benjamin kopec" userId="S::benjamin.kopec@epitech.eu::291a6051-931d-47b7-a022-0c0aae83966f" providerId="AD" clId="Web-{EDDD07B6-890B-1CA6-A437-53AA63F0543A}" dt="2019-01-29T09:58:45.319" v="5916" actId="20577"/>
          <ac:spMkLst>
            <pc:docMk/>
            <pc:sldMk cId="441718831" sldId="266"/>
            <ac:spMk id="2" creationId="{3D92DD90-45CB-4009-B0E4-F42F8A08773D}"/>
          </ac:spMkLst>
        </pc:spChg>
        <pc:spChg chg="mod">
          <ac:chgData name="benjamin kopec" userId="S::benjamin.kopec@epitech.eu::291a6051-931d-47b7-a022-0c0aae83966f" providerId="AD" clId="Web-{EDDD07B6-890B-1CA6-A437-53AA63F0543A}" dt="2019-01-29T10:06:41.693" v="6557" actId="20577"/>
          <ac:spMkLst>
            <pc:docMk/>
            <pc:sldMk cId="441718831" sldId="266"/>
            <ac:spMk id="3" creationId="{CB620AAD-89BE-4D68-9FA8-818324C24D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9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6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9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9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2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0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1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8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Virtual identity manager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CB438-3251-4689-8355-E4B81737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mobile (ANDROID)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6A773-E76B-4634-A394-6D4F3288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Principalement utilisé pour transformer un terminal Android en modem et changer d'IP quand demandé par le serveur</a:t>
            </a:r>
          </a:p>
          <a:p>
            <a:endParaRPr lang="fr-FR" dirty="0"/>
          </a:p>
          <a:p>
            <a:r>
              <a:rPr lang="fr-FR" dirty="0"/>
              <a:t>Dans le futur, implémentation d'une anonymisation du terminal mobile envers les applications mobiles</a:t>
            </a:r>
          </a:p>
        </p:txBody>
      </p:sp>
    </p:spTree>
    <p:extLst>
      <p:ext uri="{BB962C8B-B14F-4D97-AF65-F5344CB8AC3E}">
        <p14:creationId xmlns:p14="http://schemas.microsoft.com/office/powerpoint/2010/main" val="6464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DD90-45CB-4009-B0E4-F42F8A08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20AAD-89BE-4D68-9FA8-818324C2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Excellente valeur pédagogique (aucune expérience en DevOps, aucune technologie connue, jamais développé pour Windows)</a:t>
            </a:r>
          </a:p>
          <a:p>
            <a:endParaRPr lang="fr-FR" dirty="0"/>
          </a:p>
          <a:p>
            <a:r>
              <a:rPr lang="fr-FR" dirty="0"/>
              <a:t>Risque de devenir obsolète quand le coût de maintenance de plusieurs identités deviendra trop grand (ex : maintenir un numéro de téléphone par identité possède un coût non-négligeable)</a:t>
            </a:r>
          </a:p>
        </p:txBody>
      </p:sp>
    </p:spTree>
    <p:extLst>
      <p:ext uri="{BB962C8B-B14F-4D97-AF65-F5344CB8AC3E}">
        <p14:creationId xmlns:p14="http://schemas.microsoft.com/office/powerpoint/2010/main" val="44171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E1733-764B-43DF-9C58-880AB8B6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696EB-3190-4E2B-8D2C-0F7306D5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32" y="1975167"/>
            <a:ext cx="9905999" cy="42224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fr-FR" dirty="0"/>
              <a:t>Introduction (Késako ?)</a:t>
            </a:r>
          </a:p>
          <a:p>
            <a:pPr algn="ctr"/>
            <a:r>
              <a:rPr lang="fr-FR" dirty="0"/>
              <a:t>L'équipe</a:t>
            </a:r>
          </a:p>
          <a:p>
            <a:pPr algn="ctr"/>
            <a:r>
              <a:rPr lang="fr-FR" dirty="0"/>
              <a:t>Utilisations (Pourquoi ?)</a:t>
            </a:r>
          </a:p>
          <a:p>
            <a:pPr algn="ctr"/>
            <a:r>
              <a:rPr lang="fr-FR" dirty="0"/>
              <a:t>Fonctionnalités (Comment ?)</a:t>
            </a:r>
          </a:p>
          <a:p>
            <a:pPr algn="ctr"/>
            <a:r>
              <a:rPr lang="fr-FR" dirty="0"/>
              <a:t>Vue globale des composants</a:t>
            </a:r>
          </a:p>
          <a:p>
            <a:pPr algn="ctr"/>
            <a:r>
              <a:rPr lang="fr-FR" dirty="0"/>
              <a:t>Client desktop</a:t>
            </a:r>
          </a:p>
          <a:p>
            <a:pPr algn="ctr"/>
            <a:r>
              <a:rPr lang="fr-FR" dirty="0"/>
              <a:t>Partie serveur</a:t>
            </a:r>
          </a:p>
          <a:p>
            <a:pPr algn="ctr"/>
            <a:r>
              <a:rPr lang="fr-FR" dirty="0"/>
              <a:t>Partie mobile</a:t>
            </a:r>
          </a:p>
          <a:p>
            <a:pPr algn="ctr"/>
            <a:r>
              <a:rPr lang="fr-FR" dirty="0"/>
              <a:t>Conclusion (Et après ?)</a:t>
            </a:r>
          </a:p>
          <a:p>
            <a:pPr marL="0" indent="0" algn="ctr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3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C3C9C-5C66-4514-8E9B-68CEC921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65D7A-FF90-433B-8D2E-A2452C9D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/>
              <a:t>Virtual identity </a:t>
            </a:r>
            <a:endParaRPr lang="fr-FR" dirty="0"/>
          </a:p>
          <a:p>
            <a:pPr marL="0" indent="0" algn="ctr">
              <a:buNone/>
            </a:pPr>
            <a:endParaRPr lang="en-US" cap="all" dirty="0"/>
          </a:p>
          <a:p>
            <a:pPr marL="0" indent="0" algn="ctr">
              <a:buNone/>
            </a:pPr>
            <a:r>
              <a:rPr lang="en-US" cap="all" dirty="0" err="1"/>
              <a:t>manageR</a:t>
            </a:r>
            <a:endParaRPr lang="fr-FR" dirty="0" err="1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B515E-E740-423A-A9D3-5C986F65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L'</a:t>
            </a:r>
            <a:r>
              <a:rPr lang="fr-FR" dirty="0" err="1"/>
              <a:t>equipe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E0FAF-FAA5-47E6-8F9C-AB408666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8999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Benjamin </a:t>
            </a:r>
            <a:r>
              <a:rPr lang="fr-FR" dirty="0" err="1"/>
              <a:t>Kopec</a:t>
            </a:r>
            <a:r>
              <a:rPr lang="fr-FR" dirty="0"/>
              <a:t> (</a:t>
            </a:r>
            <a:r>
              <a:rPr lang="fr-FR" dirty="0" err="1"/>
              <a:t>kopec_b</a:t>
            </a:r>
            <a:r>
              <a:rPr lang="fr-FR" dirty="0"/>
              <a:t>) - Tek 5 Paris</a:t>
            </a:r>
            <a:endParaRPr lang="fr-FR"/>
          </a:p>
        </p:txBody>
      </p:sp>
      <p:pic>
        <p:nvPicPr>
          <p:cNvPr id="4" name="Image 4" descr="Une image contenant personne, intérieur, mur, homme&#10;&#10;Description générée avec un niveau de confiance très élevé">
            <a:extLst>
              <a:ext uri="{FF2B5EF4-FFF2-40B4-BE49-F238E27FC236}">
                <a16:creationId xmlns:a16="http://schemas.microsoft.com/office/drawing/2014/main" id="{1142B7E0-A4C3-471D-887C-4B1A9091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84040" y="3455035"/>
            <a:ext cx="3474720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6AA17-A81B-4350-9DBC-CD7C0C7F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AD5EC8-C025-4CCA-B308-C2312554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fr-FR" dirty="0"/>
              <a:t>Expériences sociologiques / d'intelligence artificielle</a:t>
            </a:r>
          </a:p>
          <a:p>
            <a:pPr marL="342900" indent="-342900"/>
            <a:r>
              <a:rPr lang="fr-FR" dirty="0"/>
              <a:t>Tests d'intégration en situation réelle</a:t>
            </a:r>
          </a:p>
          <a:p>
            <a:pPr marL="342900" indent="-342900"/>
            <a:r>
              <a:rPr lang="fr-FR" dirty="0"/>
              <a:t>Stress test de l'équipe anti-fraude</a:t>
            </a:r>
          </a:p>
        </p:txBody>
      </p:sp>
    </p:spTree>
    <p:extLst>
      <p:ext uri="{BB962C8B-B14F-4D97-AF65-F5344CB8AC3E}">
        <p14:creationId xmlns:p14="http://schemas.microsoft.com/office/powerpoint/2010/main" val="162196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60344-B447-4401-98F7-2A1C30E8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F9D8D-87E3-4A5C-BDDE-D836E5E5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fr-FR" dirty="0"/>
              <a:t>Pouvoir changer d'identité de façon simple et élégante</a:t>
            </a:r>
          </a:p>
          <a:p>
            <a:pPr marL="342900" indent="-342900"/>
            <a:r>
              <a:rPr lang="fr-FR" dirty="0"/>
              <a:t>Utiliser des attributs distincts entre les différentes identités (cookies, extensions web, hardware IDs, adresse IP/MAC, temps de latence, …)</a:t>
            </a:r>
          </a:p>
          <a:p>
            <a:pPr marL="342900" indent="-342900"/>
            <a:r>
              <a:rPr lang="fr-FR" dirty="0"/>
              <a:t>Sauvegarde des identités dans le cloud</a:t>
            </a:r>
          </a:p>
          <a:p>
            <a:pPr marL="342900" indent="-342900"/>
            <a:r>
              <a:rPr lang="fr-FR" dirty="0"/>
              <a:t>Permettre à d'autres applications d'intégrer VIM de façon simple et élégante</a:t>
            </a:r>
          </a:p>
          <a:p>
            <a:pPr marL="342900" indent="-3429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61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8C12E-9DE6-467B-8F86-3D463937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Vue globale des composants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8518-7A36-4F61-9075-43FB427F759B}"/>
              </a:ext>
            </a:extLst>
          </p:cNvPr>
          <p:cNvSpPr/>
          <p:nvPr/>
        </p:nvSpPr>
        <p:spPr>
          <a:xfrm>
            <a:off x="619760" y="2047240"/>
            <a:ext cx="325120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MOBILE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B47AC9B0-4C88-4890-BC6A-91A6F8F71192}"/>
              </a:ext>
            </a:extLst>
          </p:cNvPr>
          <p:cNvSpPr/>
          <p:nvPr/>
        </p:nvSpPr>
        <p:spPr>
          <a:xfrm>
            <a:off x="1423034" y="4101719"/>
            <a:ext cx="1645920" cy="234391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SERVEUR CLOUD</a:t>
            </a:r>
          </a:p>
          <a:p>
            <a:pPr algn="ctr"/>
            <a:r>
              <a:rPr lang="fr-FR" sz="1600" dirty="0"/>
              <a:t>Stockage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6064343-B79B-4306-9040-B6B19E8FB117}"/>
              </a:ext>
            </a:extLst>
          </p:cNvPr>
          <p:cNvSpPr/>
          <p:nvPr/>
        </p:nvSpPr>
        <p:spPr>
          <a:xfrm>
            <a:off x="5101590" y="3034030"/>
            <a:ext cx="2712720" cy="24282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DESKTOP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8A95B9-9789-4C42-8FCD-845EEC4400FB}"/>
              </a:ext>
            </a:extLst>
          </p:cNvPr>
          <p:cNvSpPr txBox="1"/>
          <p:nvPr/>
        </p:nvSpPr>
        <p:spPr>
          <a:xfrm>
            <a:off x="9309734" y="40265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AUTRES APPLICATIONS</a:t>
            </a:r>
          </a:p>
        </p:txBody>
      </p:sp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28F66EF9-BC9F-40DC-98A4-F61D1CC3D244}"/>
              </a:ext>
            </a:extLst>
          </p:cNvPr>
          <p:cNvSpPr/>
          <p:nvPr/>
        </p:nvSpPr>
        <p:spPr>
          <a:xfrm>
            <a:off x="7950454" y="3972814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12" name="Flèche : double flèche verticale 11">
            <a:extLst>
              <a:ext uri="{FF2B5EF4-FFF2-40B4-BE49-F238E27FC236}">
                <a16:creationId xmlns:a16="http://schemas.microsoft.com/office/drawing/2014/main" id="{EC0AA52C-FDC2-4922-8A4D-4AD0FC8E80DD}"/>
              </a:ext>
            </a:extLst>
          </p:cNvPr>
          <p:cNvSpPr/>
          <p:nvPr/>
        </p:nvSpPr>
        <p:spPr>
          <a:xfrm>
            <a:off x="1973198" y="3166999"/>
            <a:ext cx="484632" cy="94183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6C4F87E1-64B7-45C5-95B6-A18921E6B90C}"/>
              </a:ext>
            </a:extLst>
          </p:cNvPr>
          <p:cNvSpPr/>
          <p:nvPr/>
        </p:nvSpPr>
        <p:spPr>
          <a:xfrm rot="4440000">
            <a:off x="3884046" y="3948765"/>
            <a:ext cx="494792" cy="204927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544CC3-2371-40FA-B2B6-D1623032DD58}"/>
              </a:ext>
            </a:extLst>
          </p:cNvPr>
          <p:cNvSpPr txBox="1"/>
          <p:nvPr/>
        </p:nvSpPr>
        <p:spPr>
          <a:xfrm>
            <a:off x="4239894" y="2563495"/>
            <a:ext cx="1412240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Connexion </a:t>
            </a:r>
            <a:r>
              <a:rPr lang="fr-FR" sz="1400" dirty="0" err="1"/>
              <a:t>WiFi</a:t>
            </a:r>
            <a:endParaRPr lang="fr-FR"/>
          </a:p>
          <a:p>
            <a:pPr algn="ctr"/>
            <a:r>
              <a:rPr lang="fr-FR" sz="1400" dirty="0"/>
              <a:t>(optionnelle)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BA6E36A-B123-460E-B38C-F552BF9F9512}"/>
              </a:ext>
            </a:extLst>
          </p:cNvPr>
          <p:cNvCxnSpPr/>
          <p:nvPr/>
        </p:nvCxnSpPr>
        <p:spPr>
          <a:xfrm>
            <a:off x="3891280" y="3042920"/>
            <a:ext cx="1310640" cy="670560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ECB3B06-0E54-4D18-BABE-C2B9F75DE8FC}"/>
              </a:ext>
            </a:extLst>
          </p:cNvPr>
          <p:cNvSpPr txBox="1"/>
          <p:nvPr/>
        </p:nvSpPr>
        <p:spPr>
          <a:xfrm rot="21540000">
            <a:off x="3760364" y="5232853"/>
            <a:ext cx="276352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400" dirty="0"/>
              <a:t>RETRIEVE/SAVE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5299EC-0962-401C-9522-7F780C849B5F}"/>
              </a:ext>
            </a:extLst>
          </p:cNvPr>
          <p:cNvSpPr txBox="1"/>
          <p:nvPr/>
        </p:nvSpPr>
        <p:spPr>
          <a:xfrm>
            <a:off x="601345" y="3456305"/>
            <a:ext cx="275336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RETRIEVE/SAVE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584BD20-A080-49B2-A356-44B2BC7B2EF9}"/>
              </a:ext>
            </a:extLst>
          </p:cNvPr>
          <p:cNvSpPr txBox="1"/>
          <p:nvPr/>
        </p:nvSpPr>
        <p:spPr>
          <a:xfrm>
            <a:off x="2440940" y="3081020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 dirty="0">
                <a:solidFill>
                  <a:srgbClr val="FFC000"/>
                </a:solidFill>
              </a:rPr>
              <a:t>CHANGE IP</a:t>
            </a:r>
          </a:p>
        </p:txBody>
      </p:sp>
    </p:spTree>
    <p:extLst>
      <p:ext uri="{BB962C8B-B14F-4D97-AF65-F5344CB8AC3E}">
        <p14:creationId xmlns:p14="http://schemas.microsoft.com/office/powerpoint/2010/main" val="65611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79D59-4FDD-455A-80A6-C3F3A9DF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desktop (WINDOWS)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FC14A-6132-4E66-8596-BA4D3CBE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S'utilise via une API</a:t>
            </a:r>
          </a:p>
          <a:p>
            <a:endParaRPr lang="fr-FR" dirty="0"/>
          </a:p>
          <a:p>
            <a:r>
              <a:rPr lang="fr-FR" dirty="0"/>
              <a:t>Gestion d'identités via la partie serveur (changer, ajouter, lister, supprimer, mettre à jour, compléter</a:t>
            </a:r>
          </a:p>
          <a:p>
            <a:endParaRPr lang="fr-FR" dirty="0"/>
          </a:p>
          <a:p>
            <a:r>
              <a:rPr lang="fr-FR" dirty="0"/>
              <a:t>Gestion de connexions VPN/proxy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37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1B793-60B2-41D0-ADF4-5E8302CE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6EB7E-6F8F-4BAC-AF97-CA8DB075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fr-FR" dirty="0"/>
              <a:t>Permet de récupérer et de sauvegarder les identités dans le cloud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Génération de </a:t>
            </a:r>
            <a:r>
              <a:rPr lang="fr-FR" i="1" dirty="0" err="1"/>
              <a:t>dummy</a:t>
            </a:r>
            <a:r>
              <a:rPr lang="fr-FR" i="1" dirty="0"/>
              <a:t> data</a:t>
            </a:r>
            <a:r>
              <a:rPr lang="fr-FR" dirty="0"/>
              <a:t> pour les profils nouveaux ou incomplets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Interface entre le client desktop et le client Android</a:t>
            </a:r>
          </a:p>
        </p:txBody>
      </p:sp>
    </p:spTree>
    <p:extLst>
      <p:ext uri="{BB962C8B-B14F-4D97-AF65-F5344CB8AC3E}">
        <p14:creationId xmlns:p14="http://schemas.microsoft.com/office/powerpoint/2010/main" val="90010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Maillage</vt:lpstr>
      <vt:lpstr>Virtual identity manager (viM)</vt:lpstr>
      <vt:lpstr>Sommaire</vt:lpstr>
      <vt:lpstr>Introduction</vt:lpstr>
      <vt:lpstr>L'equipe</vt:lpstr>
      <vt:lpstr>Utilisations</vt:lpstr>
      <vt:lpstr>Fonctionnalités</vt:lpstr>
      <vt:lpstr>Vue globale des composants</vt:lpstr>
      <vt:lpstr>Client desktop (WINDOWS)</vt:lpstr>
      <vt:lpstr>Partie serveur</vt:lpstr>
      <vt:lpstr>Client mobile (ANDROID)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657</cp:revision>
  <dcterms:created xsi:type="dcterms:W3CDTF">2014-08-26T23:43:54Z</dcterms:created>
  <dcterms:modified xsi:type="dcterms:W3CDTF">2019-01-29T10:15:05Z</dcterms:modified>
</cp:coreProperties>
</file>