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3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1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12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2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5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3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ACDF-F578-447E-9D6C-9232294EB591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B898-ED9B-4879-A79A-A3E6221EC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52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Obermeier</dc:creator>
  <cp:lastModifiedBy>Paul Obermeier</cp:lastModifiedBy>
  <cp:revision>1</cp:revision>
  <dcterms:created xsi:type="dcterms:W3CDTF">2021-06-01T20:13:23Z</dcterms:created>
  <dcterms:modified xsi:type="dcterms:W3CDTF">2021-06-01T20:13:24Z</dcterms:modified>
</cp:coreProperties>
</file>