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Asp.net </a:t>
            </a:r>
            <a:r>
              <a:rPr lang="fr-FR" dirty="0" err="1" smtClean="0"/>
              <a:t>mvc</a:t>
            </a:r>
            <a:r>
              <a:rPr lang="fr-FR" dirty="0" smtClean="0"/>
              <a:t> avec </a:t>
            </a:r>
            <a:r>
              <a:rPr lang="fr-FR" dirty="0" err="1" smtClean="0"/>
              <a:t>entity</a:t>
            </a:r>
            <a:r>
              <a:rPr lang="fr-FR" dirty="0" smtClean="0"/>
              <a:t> </a:t>
            </a:r>
            <a:r>
              <a:rPr lang="fr-FR" dirty="0" err="1" smtClean="0"/>
              <a:t>framework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Guide Pratique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790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509" y="211372"/>
            <a:ext cx="1076379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Les prérequis: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Etre familier avec les technologies web telles que HTML, CSS, </a:t>
            </a:r>
            <a:r>
              <a:rPr lang="fr-FR" sz="3200" dirty="0" err="1" smtClean="0"/>
              <a:t>Javascript</a:t>
            </a:r>
            <a:r>
              <a:rPr lang="fr-FR" sz="3200" dirty="0" smtClean="0"/>
              <a:t>, </a:t>
            </a:r>
            <a:r>
              <a:rPr lang="fr-FR" sz="3200" dirty="0" err="1" smtClean="0"/>
              <a:t>etc</a:t>
            </a:r>
            <a:endParaRPr lang="fr-FR" sz="32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Visual Studio 2019 ou plus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SQL server et SQL Server Management Studio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Connaître </a:t>
            </a:r>
            <a:r>
              <a:rPr lang="fr-FR" sz="3200" dirty="0" err="1" smtClean="0"/>
              <a:t>transact-sql</a:t>
            </a:r>
            <a:endParaRPr lang="fr-FR" sz="32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Connexion internet pour installer </a:t>
            </a:r>
            <a:r>
              <a:rPr lang="fr-FR" sz="3200" dirty="0" err="1" smtClean="0"/>
              <a:t>Entity</a:t>
            </a:r>
            <a:r>
              <a:rPr lang="fr-FR" sz="3200" dirty="0" smtClean="0"/>
              <a:t> Framework</a:t>
            </a:r>
            <a:endParaRPr lang="fr-FR" sz="3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23432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705394"/>
            <a:ext cx="11124611" cy="555171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fr-FR" sz="2600" dirty="0" smtClean="0"/>
              <a:t>Qu’est-ce qu’une application Web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Qu’est-ce que </a:t>
            </a:r>
            <a:r>
              <a:rPr lang="fr-FR" sz="2600" dirty="0" err="1" smtClean="0"/>
              <a:t>Asp.Net</a:t>
            </a:r>
            <a:r>
              <a:rPr lang="fr-FR" sz="2600" dirty="0" smtClean="0"/>
              <a:t> MVC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Qu’est-ce que MVC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Pourquoi MVC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C’est quoi ORM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C’est quoi </a:t>
            </a:r>
            <a:r>
              <a:rPr lang="fr-FR" sz="2600" dirty="0" err="1" smtClean="0"/>
              <a:t>Entity</a:t>
            </a:r>
            <a:r>
              <a:rPr lang="fr-FR" sz="2600" dirty="0" smtClean="0"/>
              <a:t> Framework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Les prérequis</a:t>
            </a:r>
          </a:p>
          <a:p>
            <a:pPr>
              <a:lnSpc>
                <a:spcPct val="200000"/>
              </a:lnSpc>
            </a:pPr>
            <a:r>
              <a:rPr lang="fr-FR" sz="2600" dirty="0" smtClean="0"/>
              <a:t>Ce que vous aller apprendre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6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578" y="1149531"/>
            <a:ext cx="107637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Une application web est une solution informatique qui s’exécute essentiellement à travers un navigateur web comme Firefox, Internet 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ASP.NET MVC est une technologie de permettant de développer des applications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7733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6389" y="613954"/>
            <a:ext cx="1076379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MVC signifie Model-</a:t>
            </a:r>
            <a:r>
              <a:rPr lang="fr-FR" sz="3200" dirty="0" err="1"/>
              <a:t>View</a:t>
            </a:r>
            <a:r>
              <a:rPr lang="fr-FR" sz="3200" dirty="0"/>
              <a:t>-Controller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Controller</a:t>
            </a:r>
            <a:r>
              <a:rPr lang="fr-FR" sz="3200" dirty="0"/>
              <a:t> </a:t>
            </a:r>
            <a:r>
              <a:rPr lang="fr-FR" sz="3200" dirty="0" smtClean="0"/>
              <a:t>sont des classes </a:t>
            </a:r>
            <a:r>
              <a:rPr lang="fr-FR" sz="3200" dirty="0" err="1"/>
              <a:t>c#</a:t>
            </a:r>
            <a:r>
              <a:rPr lang="fr-FR" sz="3200" dirty="0"/>
              <a:t> qui</a:t>
            </a:r>
            <a:r>
              <a:rPr lang="fr-FR" sz="3200" dirty="0" smtClean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Reçoivent les requêtes des utilisateurs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Vont chercher les données correspondantes dans la base de données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Détermine quelle vues (interface </a:t>
            </a:r>
            <a:r>
              <a:rPr lang="fr-FR" sz="3200" dirty="0" err="1" smtClean="0"/>
              <a:t>utilsateurs</a:t>
            </a:r>
            <a:r>
              <a:rPr lang="fr-FR" sz="3200" dirty="0" smtClean="0"/>
              <a:t>) retourner suite à la demande</a:t>
            </a:r>
            <a:endParaRPr lang="fr-F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4560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509" y="211372"/>
            <a:ext cx="1076379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Model sont des classes </a:t>
            </a:r>
            <a:r>
              <a:rPr lang="fr-FR" sz="3200" dirty="0" err="1"/>
              <a:t>c#</a:t>
            </a:r>
            <a:r>
              <a:rPr lang="fr-FR" sz="3200" dirty="0"/>
              <a:t> qui</a:t>
            </a:r>
            <a:r>
              <a:rPr lang="fr-FR" sz="3200" dirty="0" smtClean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Représentent les données de l’application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/>
              <a:t>Contient les règles de gestions pour les manipulations liées aux données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err="1" smtClean="0"/>
              <a:t>Views</a:t>
            </a:r>
            <a:r>
              <a:rPr lang="fr-FR" sz="3200" dirty="0" smtClean="0"/>
              <a:t> </a:t>
            </a:r>
            <a:r>
              <a:rPr lang="fr-FR" sz="3200" dirty="0"/>
              <a:t>sont des </a:t>
            </a:r>
            <a:r>
              <a:rPr lang="fr-FR" sz="3200" dirty="0" smtClean="0"/>
              <a:t>fichiers qui sont générés  dynamiquement en HTML:</a:t>
            </a:r>
            <a:endParaRPr lang="fr-FR" sz="3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Représentent les </a:t>
            </a:r>
            <a:r>
              <a:rPr lang="fr-FR" sz="3200" dirty="0" smtClean="0"/>
              <a:t>aspects visuels que les utilisateurs voient et interagissent avec</a:t>
            </a:r>
            <a:endParaRPr lang="fr-FR" sz="32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72832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975" t="13661" r="8101" b="7232"/>
          <a:stretch/>
        </p:blipFill>
        <p:spPr>
          <a:xfrm>
            <a:off x="757644" y="496388"/>
            <a:ext cx="10659293" cy="578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2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117693"/>
            <a:ext cx="1076379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ORM: Object </a:t>
            </a:r>
            <a:r>
              <a:rPr lang="fr-FR" sz="3200" dirty="0" err="1" smtClean="0"/>
              <a:t>Relational</a:t>
            </a:r>
            <a:r>
              <a:rPr lang="fr-FR" sz="3200" dirty="0" smtClean="0"/>
              <a:t> </a:t>
            </a:r>
            <a:r>
              <a:rPr lang="fr-FR" sz="3200" dirty="0" err="1" smtClean="0"/>
              <a:t>Mapping</a:t>
            </a:r>
            <a:endParaRPr lang="fr-F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Technique de programmation qui permet de lier les données et les schémas entre la base de données et les objets contenus dans les classes (Model)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Les ORM créent une représentation virtuelle de la base de données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Sont utilisés dans les langage de programmation avancées tels que C# et Java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52732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117693"/>
            <a:ext cx="10763794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Les Framework ORM permettent 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Créer des modèles objets à partir d’une base de données existantes (DB first model)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Créer la base de données à partir des modèles objets existants (Code First)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De faire des requêtes via des API (</a:t>
            </a:r>
            <a:r>
              <a:rPr lang="fr-FR" sz="3200" dirty="0" err="1" smtClean="0"/>
              <a:t>Linq</a:t>
            </a:r>
            <a:r>
              <a:rPr lang="fr-FR" sz="3200" dirty="0" smtClean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De générer automatiquement les instructions </a:t>
            </a:r>
            <a:r>
              <a:rPr lang="fr-FR" sz="3200" dirty="0" err="1" smtClean="0"/>
              <a:t>sql</a:t>
            </a:r>
            <a:endParaRPr lang="fr-FR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35144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29" y="117693"/>
            <a:ext cx="10763794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Avantages des Framework 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Productivité du développeur (peu de codes)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Réduction de la complexité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Inconvénients </a:t>
            </a:r>
            <a:r>
              <a:rPr lang="fr-FR" sz="3200" dirty="0"/>
              <a:t>des Framework 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3200" dirty="0" smtClean="0"/>
              <a:t>Réduction de la performance (utilisation incorrecte et verbosité)</a:t>
            </a:r>
            <a:endParaRPr lang="fr-FR" sz="3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sz="3200" dirty="0"/>
              <a:t>Réduction de la </a:t>
            </a:r>
            <a:r>
              <a:rPr lang="fr-FR" sz="3200" dirty="0" smtClean="0"/>
              <a:t>flexibilité</a:t>
            </a:r>
            <a:endParaRPr lang="fr-FR" sz="3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fr-FR" sz="3200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3981051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334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Asp.net mvc avec entity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avec entity framework</dc:title>
  <dc:creator>Baba KOUROUMA</dc:creator>
  <cp:lastModifiedBy>Baba KOUROUMA</cp:lastModifiedBy>
  <cp:revision>7</cp:revision>
  <dcterms:created xsi:type="dcterms:W3CDTF">2021-07-04T09:35:14Z</dcterms:created>
  <dcterms:modified xsi:type="dcterms:W3CDTF">2021-07-04T10:30:10Z</dcterms:modified>
</cp:coreProperties>
</file>